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5"/>
    <p:sldMasterId id="2147484655" r:id="rId6"/>
  </p:sldMasterIdLst>
  <p:notesMasterIdLst>
    <p:notesMasterId r:id="rId17"/>
  </p:notesMasterIdLst>
  <p:handoutMasterIdLst>
    <p:handoutMasterId r:id="rId18"/>
  </p:handoutMasterIdLst>
  <p:sldIdLst>
    <p:sldId id="256" r:id="rId7"/>
    <p:sldId id="340" r:id="rId8"/>
    <p:sldId id="331" r:id="rId9"/>
    <p:sldId id="330" r:id="rId10"/>
    <p:sldId id="333" r:id="rId11"/>
    <p:sldId id="334" r:id="rId12"/>
    <p:sldId id="341" r:id="rId13"/>
    <p:sldId id="342" r:id="rId14"/>
    <p:sldId id="343" r:id="rId15"/>
    <p:sldId id="344" r:id="rId16"/>
  </p:sldIdLst>
  <p:sldSz cx="9144000" cy="6858000" type="screen4x3"/>
  <p:notesSz cx="700405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A766C2-C461-4B2C-8239-989931E19451}" v="1" dt="2022-04-07T15:39:07.8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946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F56C905-09FF-461C-9715-A3729CB1C54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31789F-0CDF-4830-A597-130C8B3352E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67163" y="0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722583B-4475-403D-8295-1C36D82B675E}" type="datetimeFigureOut">
              <a:rPr lang="en-US"/>
              <a:pPr>
                <a:defRPr/>
              </a:pPr>
              <a:t>4/20/2022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A85192-22EA-4BE4-95EA-CB574DDCA18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53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D29D77-F963-45E0-8403-0C28C0C9AF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67163" y="8829675"/>
            <a:ext cx="3035300" cy="466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59F89FD-7F33-4B28-9DF3-8E5432E041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09459DB-DFA8-49B9-A574-337A874EFE0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9B14AC-159F-4D03-9EBF-B91582FD751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67163" y="0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6718295-B5F1-41EA-AD5C-61CF6C9D809D}" type="datetimeFigureOut">
              <a:rPr lang="en-US"/>
              <a:pPr>
                <a:defRPr/>
              </a:pPr>
              <a:t>4/20/2022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C1097047-EB86-47B1-A3D2-AF867E4D515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5849EF4A-CD44-4F82-B171-54675536F2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0088" y="4416425"/>
            <a:ext cx="5603875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1902AB-8F70-4632-9796-668C44CC882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53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3F422-7C51-4713-9773-51C0CE1C593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67163" y="8829675"/>
            <a:ext cx="30353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F4BF38F-46E6-4B36-ADCE-52C07ADBF0C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85E1B6-AF46-4221-8FBF-851E51B8D924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1C1D23-C46E-4655-A04E-39FEBD62CBFB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357F73E-4DDB-4F39-903C-443217164C69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0B346F-6DCB-4CDB-850E-9FD020F3F11B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9A565669-0F16-49C5-AF57-95A7F03A8BFC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8D0678E1-A732-4D98-8B05-AC2DD0707E49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53991A78-DCC9-4E58-88F0-3EFDD461743D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Straight Connector 12">
            <a:extLst>
              <a:ext uri="{FF2B5EF4-FFF2-40B4-BE49-F238E27FC236}">
                <a16:creationId xmlns:a16="http://schemas.microsoft.com/office/drawing/2014/main" id="{708EFA20-2CF6-4D26-9F29-C3CD7BE752C4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Straight Connector 13">
            <a:extLst>
              <a:ext uri="{FF2B5EF4-FFF2-40B4-BE49-F238E27FC236}">
                <a16:creationId xmlns:a16="http://schemas.microsoft.com/office/drawing/2014/main" id="{B15E750F-BB12-4FA7-905F-3E8DFDCB4B32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Straight Connector 14">
            <a:extLst>
              <a:ext uri="{FF2B5EF4-FFF2-40B4-BE49-F238E27FC236}">
                <a16:creationId xmlns:a16="http://schemas.microsoft.com/office/drawing/2014/main" id="{BB5B8E4E-EB1B-4FD8-A5E2-57842A21F0A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3553E36-A8F7-4380-8C34-065331D67380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803D136-2804-4652-A4A7-35CE86923708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1C5FC1E-8AEF-477C-9B96-A50B27024E52}"/>
              </a:ext>
            </a:extLst>
          </p:cNvPr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3E06024-4289-44E6-9390-CC07B94E14D2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1D46328-AD97-4E01-9733-F7CAA32608BB}"/>
              </a:ext>
            </a:extLst>
          </p:cNvPr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77AF53B9-8633-4330-9BB2-46387E80BF48}"/>
              </a:ext>
            </a:extLst>
          </p:cNvPr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>
            <a:extLst>
              <a:ext uri="{FF2B5EF4-FFF2-40B4-BE49-F238E27FC236}">
                <a16:creationId xmlns:a16="http://schemas.microsoft.com/office/drawing/2014/main" id="{BB8CA10F-1A3A-4346-B568-CC4F419D0A3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CBFE7-DE20-4530-A2FC-8D00434379AD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23" name="Footer Placeholder 16">
            <a:extLst>
              <a:ext uri="{FF2B5EF4-FFF2-40B4-BE49-F238E27FC236}">
                <a16:creationId xmlns:a16="http://schemas.microsoft.com/office/drawing/2014/main" id="{70A1318C-145D-48CE-AFA1-AFED348F2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4" name="Slide Number Placeholder 28">
            <a:extLst>
              <a:ext uri="{FF2B5EF4-FFF2-40B4-BE49-F238E27FC236}">
                <a16:creationId xmlns:a16="http://schemas.microsoft.com/office/drawing/2014/main" id="{706715F6-3810-486A-974F-4168DB24D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FF20401E-9DFA-40C6-B911-8D6F4D080DAA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83574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5C2C2E2F-8AD8-4A59-812A-FD0B1778C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B3E87-9922-4561-A713-EF2EB6B0AC2A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D08FC4D-FE72-4274-95A9-CA2A3DF2F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F9AB2A17-69B0-466C-B7FF-5BAAA2BE5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1962F4-0515-4999-8438-07DA91D101FC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676123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022FDC66-14A3-4880-B3EA-AAAD3EAD9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90-AA4A-4F9C-B27F-E2337DFB9079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2B78BE85-E2DB-47AB-975F-B524FFAA6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B543DECA-1894-4D0F-BC30-7AA37889F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68D99D-32FD-4EFA-BA84-7007E1D8CE44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704823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31816C2D-C243-4AAD-B470-F3A27C1A057E}"/>
              </a:ext>
            </a:extLst>
          </p:cNvPr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E4AEAF07-4418-49FC-B801-A143CA13FB75}"/>
              </a:ext>
            </a:extLst>
          </p:cNvPr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6">
            <a:extLst>
              <a:ext uri="{FF2B5EF4-FFF2-40B4-BE49-F238E27FC236}">
                <a16:creationId xmlns:a16="http://schemas.microsoft.com/office/drawing/2014/main" id="{619BD11A-DEF7-421D-B68B-3AB34D6DE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30936AE-BC76-4AE9-BD19-EC6F70749729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7" name="Footer Placeholder 19">
            <a:extLst>
              <a:ext uri="{FF2B5EF4-FFF2-40B4-BE49-F238E27FC236}">
                <a16:creationId xmlns:a16="http://schemas.microsoft.com/office/drawing/2014/main" id="{CF8C76B0-5776-42D4-AC22-0E4AEB633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8" name="Slide Number Placeholder 9">
            <a:extLst>
              <a:ext uri="{FF2B5EF4-FFF2-40B4-BE49-F238E27FC236}">
                <a16:creationId xmlns:a16="http://schemas.microsoft.com/office/drawing/2014/main" id="{59BB5664-A452-4726-88EB-03FC4138B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5C28F-AD09-4C35-9E24-3B615AF9CF2A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928238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184B0F8F-0CC9-4DC6-85BD-8183817D3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F01C0-DAD8-4453-9345-52F3A7457EAF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CD1B542D-0633-4D90-B011-EF57D2181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B3025276-3275-46ED-B2F5-CEDFEA0C5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92F39E-777A-42A5-BE07-789355B95BA6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395590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7D62E98-6EAA-46DA-806B-3A7014308F62}"/>
              </a:ext>
            </a:extLst>
          </p:cNvPr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D22DAD-9E10-474D-ABF0-C89B4853FE5A}"/>
              </a:ext>
            </a:extLst>
          </p:cNvPr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875266A9-0B66-4A89-B983-897B67190034}"/>
              </a:ext>
            </a:extLst>
          </p:cNvPr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0765C29-9A19-4C89-83C4-D4D00BDBFFC9}"/>
              </a:ext>
            </a:extLst>
          </p:cNvPr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DCAA79F-054D-4C48-B64E-599DB1D2D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F8D2A1D-BAA7-43DC-87C0-AE7A6902FE58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CD6E8A8-91D9-432E-B75D-D2247F153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02FA283-D030-4CE2-BFF1-65F827716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E45F4-AA70-4C12-BA53-1B7B14318A60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423543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>
            <a:extLst>
              <a:ext uri="{FF2B5EF4-FFF2-40B4-BE49-F238E27FC236}">
                <a16:creationId xmlns:a16="http://schemas.microsoft.com/office/drawing/2014/main" id="{6F00B248-D671-4A9D-8367-E44D7C900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3FB71-A533-4D31-816B-6052D7F383FE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0F19859E-D4F3-43F0-B95E-9456D0210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21">
            <a:extLst>
              <a:ext uri="{FF2B5EF4-FFF2-40B4-BE49-F238E27FC236}">
                <a16:creationId xmlns:a16="http://schemas.microsoft.com/office/drawing/2014/main" id="{6BE9FE2B-35EC-4667-9BBD-55B0633A0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EA9D42-E7EA-4FE8-B7AB-6A5591E8032D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70467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CDC6B0-4B2C-47BE-9AD8-8CC9D0A1B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65A5FE-AE7C-479C-B482-DDCB383557B1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84DA7B-C6F3-42A9-B572-0699FF90E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6C10B7-8CE2-4ECD-828B-991D5E122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5BF29-966C-4718-B100-DD647486B1B6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5771327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>
            <a:extLst>
              <a:ext uri="{FF2B5EF4-FFF2-40B4-BE49-F238E27FC236}">
                <a16:creationId xmlns:a16="http://schemas.microsoft.com/office/drawing/2014/main" id="{127A7793-0893-4651-B29A-AAC2A90CB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2FBBC-9D72-4077-8645-BBB5F1C01A2B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4" name="Footer Placeholder 9">
            <a:extLst>
              <a:ext uri="{FF2B5EF4-FFF2-40B4-BE49-F238E27FC236}">
                <a16:creationId xmlns:a16="http://schemas.microsoft.com/office/drawing/2014/main" id="{E303DBAA-8168-438A-9C87-B01CDBB2C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21">
            <a:extLst>
              <a:ext uri="{FF2B5EF4-FFF2-40B4-BE49-F238E27FC236}">
                <a16:creationId xmlns:a16="http://schemas.microsoft.com/office/drawing/2014/main" id="{CFAEBC70-11E2-46B8-9EEE-B3041737A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AC06AD-F41C-4380-8B6D-E2682A74553B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5798159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3BE6EB2-74CD-4483-8F62-61FC4C6D5292}"/>
              </a:ext>
            </a:extLst>
          </p:cNvPr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ED06D8B-BFFD-4F46-BB27-A3C2899BFC9E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019B8AC4-2857-423C-94E7-5A8F8A9A0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8FDCFF6-47E8-42FC-A2C2-126FD21502DA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27EEF19-82DF-48BA-8B8B-0446D7059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2A06DFEC-EA92-4146-9A78-9B8A8D921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087E4-EA4D-4E40-9E56-25D70593CBDF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6802047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40E3D-0B8B-4904-8451-EB4268B43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1228AAC-B732-448D-81F3-DAC184AAE975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FE2B85-1804-4A34-BBA7-1E9C92FBA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788547-4D06-449C-A17A-F953ADEAB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EBD2B7-D7AA-4788-8481-36D4C0ADFE99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54260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>
            <a:extLst>
              <a:ext uri="{FF2B5EF4-FFF2-40B4-BE49-F238E27FC236}">
                <a16:creationId xmlns:a16="http://schemas.microsoft.com/office/drawing/2014/main" id="{FC7E1AA2-C5A8-4133-8E66-ED3728E5A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1DF1CC4-37E4-4A38-A3CB-7EAA3731864D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5" name="Slide Number Placeholder 8">
            <a:extLst>
              <a:ext uri="{FF2B5EF4-FFF2-40B4-BE49-F238E27FC236}">
                <a16:creationId xmlns:a16="http://schemas.microsoft.com/office/drawing/2014/main" id="{87C99943-A718-4655-A524-A64022C4F5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D85191-AA5E-40A6-A59F-8242235198DB}" type="slidenum">
              <a:rPr lang="en-CA" altLang="en-US"/>
              <a:pPr/>
              <a:t>‹#›</a:t>
            </a:fld>
            <a:endParaRPr lang="en-CA" altLang="en-US"/>
          </a:p>
        </p:txBody>
      </p:sp>
      <p:sp>
        <p:nvSpPr>
          <p:cNvPr id="6" name="Footer Placeholder 9">
            <a:extLst>
              <a:ext uri="{FF2B5EF4-FFF2-40B4-BE49-F238E27FC236}">
                <a16:creationId xmlns:a16="http://schemas.microsoft.com/office/drawing/2014/main" id="{7575C3D7-7339-425C-B34E-726A7EF0F2D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317729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C7299BD-7113-4A4F-9226-37FA14126D43}"/>
              </a:ext>
            </a:extLst>
          </p:cNvPr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3464" eaLnBrk="1" fontAlgn="auto" hangingPunct="1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2CD634E9-DE8B-455F-921C-1FFE3344361A}"/>
              </a:ext>
            </a:extLst>
          </p:cNvPr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DEE91E4C-5BCC-47ED-B5A6-E4A884113EA7}"/>
              </a:ext>
            </a:extLst>
          </p:cNvPr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11BF4252-7F93-4BDD-99B0-1B3CF49B0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37AC1DB-DC20-46D1-B489-7A46FB86E61C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959EF04B-EB90-42C7-8767-407AD7AB9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74F927A9-9A7B-464B-AE36-D0197AC9A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CA04C7-DA60-4348-B945-439B5CC6E762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3665772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65FF9159-167B-4F9F-8916-C1068DAC8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0108A-7EC8-48A9-8B32-D0EFCA5752FC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4C486E12-4F5F-43A4-ADF6-B1C09F988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F663CEAC-3371-4CE7-91EC-DC42F510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A856A-464A-4448-83E4-D6AF1A6F0CB1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0627871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>
            <a:extLst>
              <a:ext uri="{FF2B5EF4-FFF2-40B4-BE49-F238E27FC236}">
                <a16:creationId xmlns:a16="http://schemas.microsoft.com/office/drawing/2014/main" id="{9777AD9B-2556-4877-8983-CF6A6DD9F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689B8-C095-4626-B595-DBACFA68570F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5" name="Footer Placeholder 9">
            <a:extLst>
              <a:ext uri="{FF2B5EF4-FFF2-40B4-BE49-F238E27FC236}">
                <a16:creationId xmlns:a16="http://schemas.microsoft.com/office/drawing/2014/main" id="{375666FC-E121-4355-B1F4-DEE92ABA9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1">
            <a:extLst>
              <a:ext uri="{FF2B5EF4-FFF2-40B4-BE49-F238E27FC236}">
                <a16:creationId xmlns:a16="http://schemas.microsoft.com/office/drawing/2014/main" id="{434F725D-E5F8-4851-B93D-E1EDBC413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151E7-3FC0-4995-83DC-C2080C64AA29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172326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12B2C68-E96B-48F3-8F0C-15FEED4C43CE}"/>
              </a:ext>
            </a:extLst>
          </p:cNvPr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DDCF34-F946-43F0-AC1E-74575F6F80BD}"/>
              </a:ext>
            </a:extLst>
          </p:cNvPr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53F542-A847-4707-92BE-447A704FF4FA}"/>
              </a:ext>
            </a:extLst>
          </p:cNvPr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B48963-50B9-43DA-ACB0-794326F654AE}"/>
              </a:ext>
            </a:extLst>
          </p:cNvPr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>
            <a:extLst>
              <a:ext uri="{FF2B5EF4-FFF2-40B4-BE49-F238E27FC236}">
                <a16:creationId xmlns:a16="http://schemas.microsoft.com/office/drawing/2014/main" id="{89902C0C-F1A3-4726-9265-2E60670760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Straight Connector 8">
            <a:extLst>
              <a:ext uri="{FF2B5EF4-FFF2-40B4-BE49-F238E27FC236}">
                <a16:creationId xmlns:a16="http://schemas.microsoft.com/office/drawing/2014/main" id="{264EAF42-2A1B-4F24-BDDD-C461864EC57D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2965C349-8981-47D2-BABB-BC2703FB9AD9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Straight Connector 10">
            <a:extLst>
              <a:ext uri="{FF2B5EF4-FFF2-40B4-BE49-F238E27FC236}">
                <a16:creationId xmlns:a16="http://schemas.microsoft.com/office/drawing/2014/main" id="{C6A07B42-7A00-449D-974E-352791FA89D8}"/>
              </a:ext>
            </a:extLst>
          </p:cNvPr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Straight Connector 11">
            <a:extLst>
              <a:ext uri="{FF2B5EF4-FFF2-40B4-BE49-F238E27FC236}">
                <a16:creationId xmlns:a16="http://schemas.microsoft.com/office/drawing/2014/main" id="{6B3F1E52-E437-4FF8-BEDD-B60A4CECEF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3ACC9E-2748-4342-868E-C294AB06EBCC}"/>
              </a:ext>
            </a:extLst>
          </p:cNvPr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F0A7219-9F77-4383-A23D-F8AAF5A4496D}"/>
              </a:ext>
            </a:extLst>
          </p:cNvPr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F9F6AEE-DC3D-4CC0-8946-E86B0789C8AE}"/>
              </a:ext>
            </a:extLst>
          </p:cNvPr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FF38DED-E85A-4244-9350-5C368A941482}"/>
              </a:ext>
            </a:extLst>
          </p:cNvPr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A379F0DA-81EA-4BA7-8014-EA5773D499ED}"/>
              </a:ext>
            </a:extLst>
          </p:cNvPr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9692FC9-3A57-42C9-BA87-07F434523516}"/>
              </a:ext>
            </a:extLst>
          </p:cNvPr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>
            <a:extLst>
              <a:ext uri="{FF2B5EF4-FFF2-40B4-BE49-F238E27FC236}">
                <a16:creationId xmlns:a16="http://schemas.microsoft.com/office/drawing/2014/main" id="{024CF8A6-E9BA-4FB0-A208-47DE07467E47}"/>
              </a:ext>
            </a:extLst>
          </p:cNvPr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57938915-88DB-44A9-9ED4-06DEE9970EB8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3F46D-7AF4-4B6C-BF2E-39E8AA533564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5E032039-D12B-461D-86A5-034EB8B9E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D2FDAA5C-CA3A-4823-AC4E-D265656F4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C7B071B3-FBFF-4192-8C10-1260A831D63C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197674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AC52E41D-BB8E-4BDF-A158-79778E27E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571448-F8FA-4BDB-9541-8FC042949A15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48112F3C-9AF6-48C7-9CE7-3C337F528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43FB4D0D-4FD4-4AAB-99F9-2EA9C6FB4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EA0FC-8E38-45D6-8212-5F799A26DBC2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24914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>
            <a:extLst>
              <a:ext uri="{FF2B5EF4-FFF2-40B4-BE49-F238E27FC236}">
                <a16:creationId xmlns:a16="http://schemas.microsoft.com/office/drawing/2014/main" id="{89720DBA-A9D6-48C4-B536-3A467150D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45B6E-5622-4AD7-B9BF-32753B200201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03862E7-ECD3-428C-8D71-168092D4AB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D29BE0FC-C261-4AFF-A547-4ACA99F80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D5207D-7D1D-4D9E-922A-0CD0F5367093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124261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>
            <a:extLst>
              <a:ext uri="{FF2B5EF4-FFF2-40B4-BE49-F238E27FC236}">
                <a16:creationId xmlns:a16="http://schemas.microsoft.com/office/drawing/2014/main" id="{464B114F-1678-47C7-97B1-EF206C36C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D893C4C-B64B-499D-810F-26562BFCD20E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4" name="Slide Number Placeholder 6">
            <a:extLst>
              <a:ext uri="{FF2B5EF4-FFF2-40B4-BE49-F238E27FC236}">
                <a16:creationId xmlns:a16="http://schemas.microsoft.com/office/drawing/2014/main" id="{83CFC906-1FC7-4256-A255-F36EC67A11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6AA045-2C76-4916-89A0-B00B80252D29}" type="slidenum">
              <a:rPr lang="en-CA" altLang="en-US"/>
              <a:pPr/>
              <a:t>‹#›</a:t>
            </a:fld>
            <a:endParaRPr lang="en-CA" altLang="en-US"/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AB764923-4C61-46F7-AD02-FDAE601E83C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7601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45037309-3285-4EEA-B325-D302623D7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6F98B-5670-4ADD-B4B4-5766FC0651C5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C7D6293-51EC-4B11-BA11-6F26E6173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BE725190-F601-4E77-A855-DBE3D4661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41CAB-F80A-46ED-8C19-07B097C0B5FB}" type="slidenum">
              <a:rPr lang="en-CA" altLang="en-US"/>
              <a:pPr/>
              <a:t>‹#›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676874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7AD6C43D-B046-46F0-9F30-552C1EE1B7C5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Straight Connector 5">
            <a:extLst>
              <a:ext uri="{FF2B5EF4-FFF2-40B4-BE49-F238E27FC236}">
                <a16:creationId xmlns:a16="http://schemas.microsoft.com/office/drawing/2014/main" id="{832C2BE6-6A70-4B17-894C-4C29D48361BF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Straight Connector 16">
            <a:extLst>
              <a:ext uri="{FF2B5EF4-FFF2-40B4-BE49-F238E27FC236}">
                <a16:creationId xmlns:a16="http://schemas.microsoft.com/office/drawing/2014/main" id="{2D788FD9-9D94-4317-B705-DD15D2DBBA2A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Straight Connector 17">
            <a:extLst>
              <a:ext uri="{FF2B5EF4-FFF2-40B4-BE49-F238E27FC236}">
                <a16:creationId xmlns:a16="http://schemas.microsoft.com/office/drawing/2014/main" id="{8E1D0046-FC7B-445F-A2C3-280A82981DB3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393DC1-E386-4A07-93AF-4533C386D6E0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19">
            <a:extLst>
              <a:ext uri="{FF2B5EF4-FFF2-40B4-BE49-F238E27FC236}">
                <a16:creationId xmlns:a16="http://schemas.microsoft.com/office/drawing/2014/main" id="{E9F97747-5990-44CF-A7D2-C2026E33C439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01A6EBB-C817-4DB2-93AB-A325CBEDFA12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>
            <a:extLst>
              <a:ext uri="{FF2B5EF4-FFF2-40B4-BE49-F238E27FC236}">
                <a16:creationId xmlns:a16="http://schemas.microsoft.com/office/drawing/2014/main" id="{FDA7735D-10B0-468A-BD8A-2F56948DA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65FBCF-FCB8-4ED3-A098-22DE7F9E54DE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13" name="Slide Number Placeholder 21">
            <a:extLst>
              <a:ext uri="{FF2B5EF4-FFF2-40B4-BE49-F238E27FC236}">
                <a16:creationId xmlns:a16="http://schemas.microsoft.com/office/drawing/2014/main" id="{29F07089-1FC2-4ABF-A041-4DE3700F3F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07FC9D-5DAC-44B5-A5A2-A2454E65A8E7}" type="slidenum">
              <a:rPr lang="en-CA" altLang="en-US"/>
              <a:pPr/>
              <a:t>‹#›</a:t>
            </a:fld>
            <a:endParaRPr lang="en-CA" altLang="en-US"/>
          </a:p>
        </p:txBody>
      </p:sp>
      <p:sp>
        <p:nvSpPr>
          <p:cNvPr id="14" name="Footer Placeholder 22">
            <a:extLst>
              <a:ext uri="{FF2B5EF4-FFF2-40B4-BE49-F238E27FC236}">
                <a16:creationId xmlns:a16="http://schemas.microsoft.com/office/drawing/2014/main" id="{A6E9C603-6211-40A0-98E6-FAF10C27B23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315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136059D8-FCD7-4435-B4BE-B56DC005F07A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E7EE6040-B020-43DC-8BCE-A2468CE77829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16">
            <a:extLst>
              <a:ext uri="{FF2B5EF4-FFF2-40B4-BE49-F238E27FC236}">
                <a16:creationId xmlns:a16="http://schemas.microsoft.com/office/drawing/2014/main" id="{FFC2A87A-22C0-43FF-BA7B-A8B9174DB6D4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78EAAD-0EED-4E6B-9491-96D213B13170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18">
            <a:extLst>
              <a:ext uri="{FF2B5EF4-FFF2-40B4-BE49-F238E27FC236}">
                <a16:creationId xmlns:a16="http://schemas.microsoft.com/office/drawing/2014/main" id="{86767D29-C936-4F03-818F-05CEEB8FEA6E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Straight Connector 9">
            <a:extLst>
              <a:ext uri="{FF2B5EF4-FFF2-40B4-BE49-F238E27FC236}">
                <a16:creationId xmlns:a16="http://schemas.microsoft.com/office/drawing/2014/main" id="{355EDFF4-4732-46A6-827F-55161FC96617}"/>
              </a:ext>
            </a:extLst>
          </p:cNvPr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Straight Connector 20">
            <a:extLst>
              <a:ext uri="{FF2B5EF4-FFF2-40B4-BE49-F238E27FC236}">
                <a16:creationId xmlns:a16="http://schemas.microsoft.com/office/drawing/2014/main" id="{9A2AFC7E-001B-44A0-A9BD-A3E13C51890F}"/>
              </a:ext>
            </a:extLst>
          </p:cNvPr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>
            <a:extLst>
              <a:ext uri="{FF2B5EF4-FFF2-40B4-BE49-F238E27FC236}">
                <a16:creationId xmlns:a16="http://schemas.microsoft.com/office/drawing/2014/main" id="{D2334F39-46D2-4461-9B0B-812326D1E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A287720-3EB5-407A-9B1F-0615D06D7640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13" name="Slide Number Placeholder 17">
            <a:extLst>
              <a:ext uri="{FF2B5EF4-FFF2-40B4-BE49-F238E27FC236}">
                <a16:creationId xmlns:a16="http://schemas.microsoft.com/office/drawing/2014/main" id="{A7F3D598-A64B-499F-A533-48BB62B752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90EA15-C895-4D38-9CA3-15D89232B713}" type="slidenum">
              <a:rPr lang="en-CA" altLang="en-US"/>
              <a:pPr/>
              <a:t>‹#›</a:t>
            </a:fld>
            <a:endParaRPr lang="en-CA" altLang="en-US"/>
          </a:p>
        </p:txBody>
      </p:sp>
      <p:sp>
        <p:nvSpPr>
          <p:cNvPr id="14" name="Footer Placeholder 20">
            <a:extLst>
              <a:ext uri="{FF2B5EF4-FFF2-40B4-BE49-F238E27FC236}">
                <a16:creationId xmlns:a16="http://schemas.microsoft.com/office/drawing/2014/main" id="{F8269683-050C-450C-8260-71468169C7D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93720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>
            <a:extLst>
              <a:ext uri="{FF2B5EF4-FFF2-40B4-BE49-F238E27FC236}">
                <a16:creationId xmlns:a16="http://schemas.microsoft.com/office/drawing/2014/main" id="{B8217E08-AFFC-419A-8E2B-804568569898}"/>
              </a:ext>
            </a:extLst>
          </p:cNvPr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Title Placeholder 21">
            <a:extLst>
              <a:ext uri="{FF2B5EF4-FFF2-40B4-BE49-F238E27FC236}">
                <a16:creationId xmlns:a16="http://schemas.microsoft.com/office/drawing/2014/main" id="{7413A3AA-9B5D-4725-A0FA-7D68D07E1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8" name="Text Placeholder 12">
            <a:extLst>
              <a:ext uri="{FF2B5EF4-FFF2-40B4-BE49-F238E27FC236}">
                <a16:creationId xmlns:a16="http://schemas.microsoft.com/office/drawing/2014/main" id="{974A716F-CEC1-48E2-B9BF-D7C1390712C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AD41687D-6B7C-4BB8-A9BD-2C73A48476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2B747836-8408-4E5E-B21F-092CAB1071A8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C5738F-F82B-402B-922D-6B098CCFB2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traight Connector 6">
            <a:extLst>
              <a:ext uri="{FF2B5EF4-FFF2-40B4-BE49-F238E27FC236}">
                <a16:creationId xmlns:a16="http://schemas.microsoft.com/office/drawing/2014/main" id="{115DF148-D456-480C-947E-C312C1048AD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32" name="Straight Connector 8">
            <a:extLst>
              <a:ext uri="{FF2B5EF4-FFF2-40B4-BE49-F238E27FC236}">
                <a16:creationId xmlns:a16="http://schemas.microsoft.com/office/drawing/2014/main" id="{6BC313E9-561A-4E51-B064-2790C0B480A0}"/>
              </a:ext>
            </a:extLst>
          </p:cNvPr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75B41D9-B30D-44AD-94B6-2917DB4BA3BC}"/>
              </a:ext>
            </a:extLst>
          </p:cNvPr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34" name="Straight Connector 10">
            <a:extLst>
              <a:ext uri="{FF2B5EF4-FFF2-40B4-BE49-F238E27FC236}">
                <a16:creationId xmlns:a16="http://schemas.microsoft.com/office/drawing/2014/main" id="{DFF89805-51A4-4AA8-A6EE-DD70C9561CE5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0A79C3A-B035-43D3-93A4-6F501AA19C6A}"/>
              </a:ext>
            </a:extLst>
          </p:cNvPr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62BB5CB7-130F-4E7B-A477-64C0D8C4EA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entury Schoolbook" panose="02040604050505020304" pitchFamily="18" charset="0"/>
              </a:defRPr>
            </a:lvl1pPr>
          </a:lstStyle>
          <a:p>
            <a:fld id="{56A491E0-E3AC-4CAA-BBEC-117426658F46}" type="slidenum">
              <a:rPr lang="en-CA" altLang="en-US"/>
              <a:pPr/>
              <a:t>‹#›</a:t>
            </a:fld>
            <a:endParaRPr lang="en-CA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5097" r:id="rId1"/>
    <p:sldLayoutId id="2147485098" r:id="rId2"/>
    <p:sldLayoutId id="2147485099" r:id="rId3"/>
    <p:sldLayoutId id="2147485087" r:id="rId4"/>
    <p:sldLayoutId id="2147485088" r:id="rId5"/>
    <p:sldLayoutId id="2147485100" r:id="rId6"/>
    <p:sldLayoutId id="2147485089" r:id="rId7"/>
    <p:sldLayoutId id="2147485101" r:id="rId8"/>
    <p:sldLayoutId id="2147485102" r:id="rId9"/>
    <p:sldLayoutId id="2147485090" r:id="rId10"/>
    <p:sldLayoutId id="21474850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6FB833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C0E5AF"/>
        </a:buClr>
        <a:buSzPct val="60000"/>
        <a:buFont typeface="Wingdings" panose="05000000000000000000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F3AABE"/>
        </a:buClr>
        <a:buSzPct val="68000"/>
        <a:buFont typeface="Wingdings 2" panose="05020102010507070707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>
            <a:extLst>
              <a:ext uri="{FF2B5EF4-FFF2-40B4-BE49-F238E27FC236}">
                <a16:creationId xmlns:a16="http://schemas.microsoft.com/office/drawing/2014/main" id="{AED61C76-2F1E-4392-A5EB-D1D2ADA046AA}"/>
              </a:ext>
            </a:extLst>
          </p:cNvPr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28FDB73-671B-49C7-87DD-EFAFF96AE291}"/>
              </a:ext>
            </a:extLst>
          </p:cNvPr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Donut 10">
            <a:extLst>
              <a:ext uri="{FF2B5EF4-FFF2-40B4-BE49-F238E27FC236}">
                <a16:creationId xmlns:a16="http://schemas.microsoft.com/office/drawing/2014/main" id="{E311F76E-DAC9-45AE-87B5-9538CD3272C7}"/>
              </a:ext>
            </a:extLst>
          </p:cNvPr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05F464-5ADA-4203-BA61-175D7608F174}"/>
              </a:ext>
            </a:extLst>
          </p:cNvPr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64114D0B-0143-4398-BB23-935E190F7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57" name="Text Placeholder 8">
            <a:extLst>
              <a:ext uri="{FF2B5EF4-FFF2-40B4-BE49-F238E27FC236}">
                <a16:creationId xmlns:a16="http://schemas.microsoft.com/office/drawing/2014/main" id="{D43B75BF-3852-4912-8002-9D744E415E6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" name="Date Placeholder 23">
            <a:extLst>
              <a:ext uri="{FF2B5EF4-FFF2-40B4-BE49-F238E27FC236}">
                <a16:creationId xmlns:a16="http://schemas.microsoft.com/office/drawing/2014/main" id="{5611F73B-1160-4C13-BEF6-11A872D054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C13EB9B-CEAF-4440-9024-8AE5CBCF47B7}" type="datetimeFigureOut">
              <a:rPr lang="en-CA"/>
              <a:pPr>
                <a:defRPr/>
              </a:pPr>
              <a:t>2022-04-20</a:t>
            </a:fld>
            <a:endParaRPr lang="en-CA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3CD4694-BDF7-40B5-AE2A-E839FA220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n-CA"/>
          </a:p>
        </p:txBody>
      </p:sp>
      <p:sp>
        <p:nvSpPr>
          <p:cNvPr id="22" name="Slide Number Placeholder 21">
            <a:extLst>
              <a:ext uri="{FF2B5EF4-FFF2-40B4-BE49-F238E27FC236}">
                <a16:creationId xmlns:a16="http://schemas.microsoft.com/office/drawing/2014/main" id="{D06E7D19-D1D3-4C8E-8F34-14BEC4C5F1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9CAEB3"/>
                </a:solidFill>
                <a:latin typeface="Gill Sans MT" panose="020B0502020104020203" pitchFamily="34" charset="0"/>
              </a:defRPr>
            </a:lvl1pPr>
          </a:lstStyle>
          <a:p>
            <a:fld id="{1F5A6D31-1E5D-4049-A641-EA79FC7F9A20}" type="slidenum">
              <a:rPr lang="en-CA" altLang="en-US"/>
              <a:pPr/>
              <a:t>‹#›</a:t>
            </a:fld>
            <a:endParaRPr lang="en-CA" alt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915C76C-7860-4A5D-94B9-4243C893F84F}"/>
              </a:ext>
            </a:extLst>
          </p:cNvPr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03" r:id="rId1"/>
    <p:sldLayoutId id="2147485092" r:id="rId2"/>
    <p:sldLayoutId id="2147485104" r:id="rId3"/>
    <p:sldLayoutId id="2147485093" r:id="rId4"/>
    <p:sldLayoutId id="2147485105" r:id="rId5"/>
    <p:sldLayoutId id="2147485094" r:id="rId6"/>
    <p:sldLayoutId id="2147485106" r:id="rId7"/>
    <p:sldLayoutId id="2147485107" r:id="rId8"/>
    <p:sldLayoutId id="2147485108" r:id="rId9"/>
    <p:sldLayoutId id="2147485095" r:id="rId10"/>
    <p:sldLayoutId id="21474850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444455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44455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44455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44455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444455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444455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444455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444455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444455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D2DA7A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FADA7A"/>
        </a:buClr>
        <a:buFont typeface="Wingdings 2" panose="05020102010507070707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AA874-0E7F-4AD9-85F0-A05E95044B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44688" y="377825"/>
            <a:ext cx="6083300" cy="1655763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/>
              <a:t>OSSLT</a:t>
            </a:r>
            <a:br>
              <a:rPr lang="en-US" sz="4800" dirty="0"/>
            </a:br>
            <a:endParaRPr lang="en-CA" sz="4800" dirty="0"/>
          </a:p>
        </p:txBody>
      </p:sp>
      <p:sp>
        <p:nvSpPr>
          <p:cNvPr id="10243" name="Subtitle 2">
            <a:extLst>
              <a:ext uri="{FF2B5EF4-FFF2-40B4-BE49-F238E27FC236}">
                <a16:creationId xmlns:a16="http://schemas.microsoft.com/office/drawing/2014/main" id="{0F9DED96-FF77-4A57-9A88-B00C3286C6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55875" y="5013325"/>
            <a:ext cx="6172200" cy="1371600"/>
          </a:xfrm>
        </p:spPr>
        <p:txBody>
          <a:bodyPr/>
          <a:lstStyle/>
          <a:p>
            <a:pPr eaLnBrk="1" hangingPunct="1"/>
            <a:r>
              <a:rPr lang="en-CA" altLang="en-US" sz="4400"/>
              <a:t>Get Ready!</a:t>
            </a:r>
          </a:p>
        </p:txBody>
      </p:sp>
      <p:pic>
        <p:nvPicPr>
          <p:cNvPr id="17412" name="Picture 2" descr="C:\Users\Sheila.moore\AppData\Local\Microsoft\Windows\Temporary Internet Files\Content.IE5\81BN7GY7\MC900353679[1].wmf">
            <a:extLst>
              <a:ext uri="{FF2B5EF4-FFF2-40B4-BE49-F238E27FC236}">
                <a16:creationId xmlns:a16="http://schemas.microsoft.com/office/drawing/2014/main" id="{3A43EC09-56EB-4627-9BE6-E94E01C99E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725" y="1728788"/>
            <a:ext cx="3187700" cy="327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2">
            <a:extLst>
              <a:ext uri="{FF2B5EF4-FFF2-40B4-BE49-F238E27FC236}">
                <a16:creationId xmlns:a16="http://schemas.microsoft.com/office/drawing/2014/main" id="{C545CA5C-CA2F-4199-9AFD-64F13A596D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688" y="1362075"/>
            <a:ext cx="57912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50AD66-3669-4784-8E76-3A1E38F8D2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Conclusion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A2F38F-8BEB-4AA6-B369-F17A70FE0D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84632" indent="-457200">
              <a:buFont typeface="Arial" panose="020B0604020202020204" pitchFamily="34" charset="0"/>
              <a:buChar char="•"/>
            </a:pPr>
            <a:r>
              <a:rPr lang="en-US" dirty="0"/>
              <a:t>Don’t forget to write a concluding paragraph/statement.</a:t>
            </a:r>
          </a:p>
          <a:p>
            <a:pPr marL="484632" indent="-457200">
              <a:buFont typeface="Arial" panose="020B0604020202020204" pitchFamily="34" charset="0"/>
              <a:buChar char="•"/>
            </a:pPr>
            <a:r>
              <a:rPr lang="en-US" dirty="0"/>
              <a:t>A conclusion repeats your introduction using different words.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811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Oval 1">
            <a:extLst>
              <a:ext uri="{FF2B5EF4-FFF2-40B4-BE49-F238E27FC236}">
                <a16:creationId xmlns:a16="http://schemas.microsoft.com/office/drawing/2014/main" id="{BE5F85BC-B41C-4025-A0CF-27DA66450A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7050" y="5094288"/>
            <a:ext cx="2665413" cy="1728787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altLang="en-US" sz="220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Explain your thinking</a:t>
            </a:r>
            <a:endParaRPr lang="en-US" altLang="en-US" sz="1100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0DE3BBE-6C46-4851-880E-8158AB457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338" y="234950"/>
            <a:ext cx="7467600" cy="1143000"/>
          </a:xfrm>
        </p:spPr>
        <p:txBody>
          <a:bodyPr/>
          <a:lstStyle/>
          <a:p>
            <a:pPr>
              <a:defRPr/>
            </a:pPr>
            <a:r>
              <a:rPr lang="en-US" dirty="0"/>
              <a:t>Tips for Completing Long and Short-Writing Tasks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63C59223-C5A2-41AA-B27A-DA9B62BC1A38}"/>
              </a:ext>
            </a:extLst>
          </p:cNvPr>
          <p:cNvSpPr/>
          <p:nvPr/>
        </p:nvSpPr>
        <p:spPr>
          <a:xfrm>
            <a:off x="3122613" y="1065213"/>
            <a:ext cx="2449512" cy="1728787"/>
          </a:xfrm>
          <a:prstGeom prst="ellipse">
            <a:avLst/>
          </a:prstGeom>
          <a:solidFill>
            <a:srgbClr val="92D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b="1" kern="0" dirty="0">
                <a:solidFill>
                  <a:sysClr val="window" lastClr="FFFFFF"/>
                </a:solidFill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Re-read the question if you need to</a:t>
            </a:r>
            <a:endParaRPr lang="en-US" sz="1100" b="1" kern="0" dirty="0">
              <a:solidFill>
                <a:sysClr val="window" lastClr="FFFFFF"/>
              </a:solidFill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FFD092D-E0E8-43B7-B269-4E02A807F74F}"/>
              </a:ext>
            </a:extLst>
          </p:cNvPr>
          <p:cNvSpPr/>
          <p:nvPr/>
        </p:nvSpPr>
        <p:spPr>
          <a:xfrm>
            <a:off x="6088063" y="930275"/>
            <a:ext cx="2519362" cy="244792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Re-read the passage if you need to</a:t>
            </a:r>
            <a:endParaRPr lang="en-US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062" name="Oval 11">
            <a:extLst>
              <a:ext uri="{FF2B5EF4-FFF2-40B4-BE49-F238E27FC236}">
                <a16:creationId xmlns:a16="http://schemas.microsoft.com/office/drawing/2014/main" id="{71DBCE63-FD91-4790-90AC-2DCA49175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338" y="1593850"/>
            <a:ext cx="2305050" cy="2087563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altLang="en-US" sz="2000" b="1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Include as much information as you can         </a:t>
            </a:r>
            <a:endParaRPr lang="en-US" altLang="en-US" sz="2000" b="1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063" name="Oval 12">
            <a:extLst>
              <a:ext uri="{FF2B5EF4-FFF2-40B4-BE49-F238E27FC236}">
                <a16:creationId xmlns:a16="http://schemas.microsoft.com/office/drawing/2014/main" id="{C437E9E7-AB48-446A-B1BA-01666E27A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78500" y="4170363"/>
            <a:ext cx="2560638" cy="2374900"/>
          </a:xfrm>
          <a:prstGeom prst="ellipse">
            <a:avLst/>
          </a:prstGeom>
          <a:solidFill>
            <a:schemeClr val="accent1"/>
          </a:solidFill>
          <a:ln w="12700" algn="ctr">
            <a:solidFill>
              <a:srgbClr val="41719C"/>
            </a:solidFill>
            <a:miter lim="800000"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altLang="en-US" sz="22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short writing task: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altLang="en-US" sz="22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at least one example from the article.</a:t>
            </a:r>
            <a:endParaRPr lang="en-US" altLang="en-US" sz="11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DDF2069-32B4-4744-B999-5F9BF47E7A84}"/>
              </a:ext>
            </a:extLst>
          </p:cNvPr>
          <p:cNvSpPr/>
          <p:nvPr/>
        </p:nvSpPr>
        <p:spPr>
          <a:xfrm>
            <a:off x="398463" y="4437063"/>
            <a:ext cx="2592387" cy="223202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2200" b="1" dirty="0">
                <a:ea typeface="Calibri" panose="020F0502020204030204" pitchFamily="34" charset="0"/>
                <a:cs typeface="Times New Roman" panose="02020603050405020304" pitchFamily="18" charset="0"/>
              </a:rPr>
              <a:t>Write a concluding sentence at the end of each paragraph</a:t>
            </a:r>
            <a:endParaRPr lang="en-US" sz="11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685A10FA-2BA0-4F6F-BA92-CF9E37719CDF}"/>
              </a:ext>
            </a:extLst>
          </p:cNvPr>
          <p:cNvSpPr/>
          <p:nvPr/>
        </p:nvSpPr>
        <p:spPr>
          <a:xfrm>
            <a:off x="2892425" y="2924175"/>
            <a:ext cx="2886075" cy="2017713"/>
          </a:xfrm>
          <a:prstGeom prst="ellipse">
            <a:avLst/>
          </a:prstGeom>
          <a:solidFill>
            <a:srgbClr val="9BE83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20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Editing Tips: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sz="20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Capitalization 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defRPr/>
            </a:pPr>
            <a:r>
              <a:rPr lang="en-US" sz="20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Punctuation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  <a:defRPr/>
            </a:pPr>
            <a:r>
              <a:rPr lang="en-US" sz="2000" b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Sentence structure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nimBg="1"/>
      <p:bldP spid="9" grpId="0" animBg="1"/>
      <p:bldP spid="10" grpId="0" animBg="1"/>
      <p:bldP spid="45062" grpId="0" animBg="1"/>
      <p:bldP spid="45063" grpId="0" animBg="1"/>
      <p:bldP spid="14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83D7B-0D36-437A-950F-6E5994A2AA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333375"/>
            <a:ext cx="6172200" cy="12954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dirty="0"/>
              <a:t>The Long Writing Task </a:t>
            </a:r>
            <a:br>
              <a:rPr lang="en-US" sz="3600" dirty="0"/>
            </a:br>
            <a:r>
              <a:rPr lang="en-US" sz="3600" dirty="0"/>
              <a:t>(The Essay)</a:t>
            </a:r>
          </a:p>
        </p:txBody>
      </p:sp>
      <p:sp>
        <p:nvSpPr>
          <p:cNvPr id="46083" name="Text Placeholder 2">
            <a:extLst>
              <a:ext uri="{FF2B5EF4-FFF2-40B4-BE49-F238E27FC236}">
                <a16:creationId xmlns:a16="http://schemas.microsoft.com/office/drawing/2014/main" id="{AC5C395A-8A4F-4BE9-916C-780FAADB53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00" y="1652588"/>
            <a:ext cx="6172200" cy="51577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</a:pPr>
            <a:r>
              <a:rPr lang="en-CA" altLang="en-US">
                <a:latin typeface="Comic Sans MS" panose="030F0702030302020204" pitchFamily="66" charset="0"/>
              </a:rPr>
              <a:t>Example:</a:t>
            </a:r>
          </a:p>
          <a:p>
            <a:pPr eaLnBrk="1" hangingPunct="1">
              <a:spcBef>
                <a:spcPct val="0"/>
              </a:spcBef>
              <a:buClrTx/>
              <a:buSzTx/>
            </a:pPr>
            <a:endParaRPr lang="en-CA" altLang="en-US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ClrTx/>
              <a:buSzTx/>
            </a:pPr>
            <a:r>
              <a:rPr lang="en-CA" altLang="en-US">
                <a:latin typeface="Comic Sans MS" panose="030F0702030302020204" pitchFamily="66" charset="0"/>
              </a:rPr>
              <a:t>Is it a good idea for high school students to have a part-time job?</a:t>
            </a:r>
          </a:p>
          <a:p>
            <a:pPr eaLnBrk="1" hangingPunct="1">
              <a:spcBef>
                <a:spcPct val="0"/>
              </a:spcBef>
              <a:buClrTx/>
              <a:buSzTx/>
            </a:pPr>
            <a:endParaRPr lang="en-CA" altLang="en-US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ClrTx/>
              <a:buSzTx/>
            </a:pPr>
            <a:r>
              <a:rPr lang="en-CA" altLang="en-US">
                <a:latin typeface="Comic Sans MS" panose="030F0702030302020204" pitchFamily="66" charset="0"/>
              </a:rPr>
              <a:t>  </a:t>
            </a:r>
          </a:p>
          <a:p>
            <a:pPr eaLnBrk="1" hangingPunct="1">
              <a:spcBef>
                <a:spcPct val="0"/>
              </a:spcBef>
              <a:buClrTx/>
              <a:buSzTx/>
            </a:pPr>
            <a:endParaRPr lang="en-CA" altLang="en-US">
              <a:latin typeface="Comic Sans MS" panose="030F0702030302020204" pitchFamily="66" charset="0"/>
            </a:endParaRPr>
          </a:p>
          <a:p>
            <a:pPr eaLnBrk="1" hangingPunct="1">
              <a:spcBef>
                <a:spcPct val="0"/>
              </a:spcBef>
              <a:buClrTx/>
              <a:buSzTx/>
            </a:pPr>
            <a:endParaRPr lang="en-CA" altLang="en-US">
              <a:latin typeface="Comic Sans MS" panose="030F0702030302020204" pitchFamily="66" charset="0"/>
            </a:endParaRPr>
          </a:p>
          <a:p>
            <a:r>
              <a:rPr lang="en-US" altLang="en-US"/>
              <a:t>Becomes…</a:t>
            </a:r>
          </a:p>
          <a:p>
            <a:endParaRPr lang="en-US" altLang="en-US"/>
          </a:p>
          <a:p>
            <a:r>
              <a:rPr lang="en-CA" altLang="en-US">
                <a:latin typeface="Comic Sans MS" panose="030F0702030302020204" pitchFamily="66" charset="0"/>
              </a:rPr>
              <a:t>I believe it is important for every high school student to have a part-time job.</a:t>
            </a:r>
          </a:p>
          <a:p>
            <a:endParaRPr lang="en-US" altLang="en-US"/>
          </a:p>
          <a:p>
            <a:pPr algn="ctr"/>
            <a:r>
              <a:rPr lang="en-US" altLang="en-US"/>
              <a:t>(2 pages of writing)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>
            <a:extLst>
              <a:ext uri="{FF2B5EF4-FFF2-40B4-BE49-F238E27FC236}">
                <a16:creationId xmlns:a16="http://schemas.microsoft.com/office/drawing/2014/main" id="{93223292-50AD-44E9-9F02-DD80D8EC8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33375"/>
            <a:ext cx="7921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dirty="0">
                <a:solidFill>
                  <a:prstClr val="black"/>
                </a:solidFill>
                <a:latin typeface="AR JULIAN"/>
              </a:rPr>
              <a:t> </a:t>
            </a:r>
            <a:r>
              <a:rPr lang="en-CA" altLang="en-US" sz="3600" b="1" dirty="0">
                <a:solidFill>
                  <a:schemeClr val="accent2">
                    <a:lumMod val="50000"/>
                  </a:schemeClr>
                </a:solidFill>
                <a:latin typeface="Century Schoolbook" panose="02040604050505020304" pitchFamily="18" charset="0"/>
              </a:rPr>
              <a:t>Brainstorm by designing a web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A5AA37A-1B28-4003-A2C2-39D7E2AB7468}"/>
              </a:ext>
            </a:extLst>
          </p:cNvPr>
          <p:cNvSpPr/>
          <p:nvPr/>
        </p:nvSpPr>
        <p:spPr>
          <a:xfrm>
            <a:off x="1116013" y="2349500"/>
            <a:ext cx="2232025" cy="10795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40A662B-85C2-4402-B6EE-A0A846CA28FE}"/>
              </a:ext>
            </a:extLst>
          </p:cNvPr>
          <p:cNvSpPr/>
          <p:nvPr/>
        </p:nvSpPr>
        <p:spPr>
          <a:xfrm>
            <a:off x="3924300" y="2349500"/>
            <a:ext cx="2376488" cy="1079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A97F22B-4821-4016-B255-210A8041AEF7}"/>
              </a:ext>
            </a:extLst>
          </p:cNvPr>
          <p:cNvSpPr/>
          <p:nvPr/>
        </p:nvSpPr>
        <p:spPr>
          <a:xfrm>
            <a:off x="6732589" y="2117725"/>
            <a:ext cx="2160588" cy="1239838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 b="1" dirty="0">
              <a:solidFill>
                <a:prstClr val="white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23C17B6-9181-45EF-8477-E693DA6E4991}"/>
              </a:ext>
            </a:extLst>
          </p:cNvPr>
          <p:cNvSpPr/>
          <p:nvPr/>
        </p:nvSpPr>
        <p:spPr>
          <a:xfrm>
            <a:off x="3203575" y="1052513"/>
            <a:ext cx="3529013" cy="9366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922AAF-57C2-473A-8613-484E5A727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2492375"/>
            <a:ext cx="16557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solidFill>
                  <a:srgbClr val="000000"/>
                </a:solidFill>
              </a:rPr>
              <a:t>Why?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>
                <a:solidFill>
                  <a:srgbClr val="000000"/>
                </a:solidFill>
              </a:rPr>
              <a:t>(Big Topic)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>
              <a:solidFill>
                <a:srgbClr val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4C8C67-AE56-4367-924F-A1BD2D3F7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2492375"/>
            <a:ext cx="1655762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solidFill>
                  <a:srgbClr val="000000"/>
                </a:solidFill>
              </a:rPr>
              <a:t>Why?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>
                <a:solidFill>
                  <a:srgbClr val="000000"/>
                </a:solidFill>
              </a:rPr>
              <a:t>    (Big Topic)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>
              <a:solidFill>
                <a:srgbClr val="00000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29F116D-B040-4C25-97DF-5DF8B2FDAA4D}"/>
              </a:ext>
            </a:extLst>
          </p:cNvPr>
          <p:cNvCxnSpPr>
            <a:cxnSpLocks/>
          </p:cNvCxnSpPr>
          <p:nvPr/>
        </p:nvCxnSpPr>
        <p:spPr>
          <a:xfrm>
            <a:off x="6519570" y="1736530"/>
            <a:ext cx="644819" cy="4685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A2BCFF9-5DE5-4F50-945F-E1BC9EECF3F9}"/>
              </a:ext>
            </a:extLst>
          </p:cNvPr>
          <p:cNvCxnSpPr>
            <a:stCxn id="6" idx="4"/>
          </p:cNvCxnSpPr>
          <p:nvPr/>
        </p:nvCxnSpPr>
        <p:spPr>
          <a:xfrm rot="16200000" flipH="1">
            <a:off x="4805363" y="2151063"/>
            <a:ext cx="360362" cy="36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87891FA-1DA1-4B4B-9DB9-D8EEBAFCF108}"/>
              </a:ext>
            </a:extLst>
          </p:cNvPr>
          <p:cNvCxnSpPr/>
          <p:nvPr/>
        </p:nvCxnSpPr>
        <p:spPr>
          <a:xfrm rot="10800000" flipV="1">
            <a:off x="2555875" y="1773238"/>
            <a:ext cx="863600" cy="576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19B1741-B49F-41D2-93B3-3B148C684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2492375"/>
            <a:ext cx="1655763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solidFill>
                  <a:srgbClr val="000000"/>
                </a:solidFill>
              </a:rPr>
              <a:t>Why?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>
                <a:solidFill>
                  <a:srgbClr val="000000"/>
                </a:solidFill>
              </a:rPr>
              <a:t>(Big Topic)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>
              <a:solidFill>
                <a:srgbClr val="0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9BED64-6B08-4A68-93ED-763B4F040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37697" y="1349376"/>
            <a:ext cx="1800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solidFill>
                  <a:srgbClr val="000000"/>
                </a:solidFill>
              </a:rPr>
              <a:t>Statement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EB384F6-9409-443A-8405-69B3BFBE561E}"/>
              </a:ext>
            </a:extLst>
          </p:cNvPr>
          <p:cNvSpPr/>
          <p:nvPr/>
        </p:nvSpPr>
        <p:spPr>
          <a:xfrm>
            <a:off x="1116012" y="4651376"/>
            <a:ext cx="2430067" cy="874712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C435286-D57E-4462-A6F7-7202D90F0FC1}"/>
              </a:ext>
            </a:extLst>
          </p:cNvPr>
          <p:cNvSpPr/>
          <p:nvPr/>
        </p:nvSpPr>
        <p:spPr>
          <a:xfrm>
            <a:off x="1116013" y="3633788"/>
            <a:ext cx="2422697" cy="88423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5B840B5-D595-4DA6-B0BE-257CAD9EFC7F}"/>
              </a:ext>
            </a:extLst>
          </p:cNvPr>
          <p:cNvSpPr/>
          <p:nvPr/>
        </p:nvSpPr>
        <p:spPr>
          <a:xfrm>
            <a:off x="1187449" y="5661025"/>
            <a:ext cx="2373313" cy="10795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42FAF71-33DC-411D-A373-7B07DC7C4289}"/>
              </a:ext>
            </a:extLst>
          </p:cNvPr>
          <p:cNvSpPr/>
          <p:nvPr/>
        </p:nvSpPr>
        <p:spPr>
          <a:xfrm>
            <a:off x="3924300" y="3571876"/>
            <a:ext cx="2373313" cy="9461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8538F97-490F-4AF0-A93F-AF11C5613592}"/>
              </a:ext>
            </a:extLst>
          </p:cNvPr>
          <p:cNvSpPr/>
          <p:nvPr/>
        </p:nvSpPr>
        <p:spPr>
          <a:xfrm>
            <a:off x="4067175" y="4651376"/>
            <a:ext cx="2347693" cy="86315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7C562A7-2482-417B-BD57-CDFC520EC4CD}"/>
              </a:ext>
            </a:extLst>
          </p:cNvPr>
          <p:cNvSpPr/>
          <p:nvPr/>
        </p:nvSpPr>
        <p:spPr>
          <a:xfrm>
            <a:off x="4067176" y="5661025"/>
            <a:ext cx="2305050" cy="1079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51406E6-9F78-433A-BA53-DB8BBDFAEABF}"/>
              </a:ext>
            </a:extLst>
          </p:cNvPr>
          <p:cNvSpPr/>
          <p:nvPr/>
        </p:nvSpPr>
        <p:spPr>
          <a:xfrm>
            <a:off x="6804025" y="3500438"/>
            <a:ext cx="2157412" cy="995362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51FCAD-D0DA-4F3F-9E11-DAE2D40C62C0}"/>
              </a:ext>
            </a:extLst>
          </p:cNvPr>
          <p:cNvSpPr/>
          <p:nvPr/>
        </p:nvSpPr>
        <p:spPr>
          <a:xfrm>
            <a:off x="6804025" y="4652963"/>
            <a:ext cx="2233612" cy="873124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B98AE43-E6EF-4E34-BCA7-D276065F650E}"/>
              </a:ext>
            </a:extLst>
          </p:cNvPr>
          <p:cNvSpPr/>
          <p:nvPr/>
        </p:nvSpPr>
        <p:spPr>
          <a:xfrm>
            <a:off x="6875463" y="5661024"/>
            <a:ext cx="2085974" cy="1079499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B8A1A63-E203-430C-BDD6-48190EF43F1E}"/>
              </a:ext>
            </a:extLst>
          </p:cNvPr>
          <p:cNvCxnSpPr/>
          <p:nvPr/>
        </p:nvCxnSpPr>
        <p:spPr>
          <a:xfrm rot="5400000">
            <a:off x="1979613" y="3573463"/>
            <a:ext cx="287337" cy="158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0631938-0F5E-4FF0-8FD7-6E7795D005B1}"/>
              </a:ext>
            </a:extLst>
          </p:cNvPr>
          <p:cNvCxnSpPr>
            <a:cxnSpLocks/>
            <a:stCxn id="22" idx="4"/>
            <a:endCxn id="20" idx="0"/>
          </p:cNvCxnSpPr>
          <p:nvPr/>
        </p:nvCxnSpPr>
        <p:spPr>
          <a:xfrm>
            <a:off x="2327362" y="4518026"/>
            <a:ext cx="3684" cy="13335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46E1D01-56FD-4E3E-81BF-C19304E9419E}"/>
              </a:ext>
            </a:extLst>
          </p:cNvPr>
          <p:cNvCxnSpPr>
            <a:cxnSpLocks/>
          </p:cNvCxnSpPr>
          <p:nvPr/>
        </p:nvCxnSpPr>
        <p:spPr>
          <a:xfrm>
            <a:off x="2195514" y="5456237"/>
            <a:ext cx="0" cy="20478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8DFAF03-FB92-4F6E-9454-02F7042B9F63}"/>
              </a:ext>
            </a:extLst>
          </p:cNvPr>
          <p:cNvCxnSpPr>
            <a:cxnSpLocks/>
            <a:stCxn id="25" idx="4"/>
          </p:cNvCxnSpPr>
          <p:nvPr/>
        </p:nvCxnSpPr>
        <p:spPr>
          <a:xfrm flipH="1">
            <a:off x="5075239" y="4518026"/>
            <a:ext cx="35718" cy="2079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07AD5F0-0A55-441F-AD1C-8C990A1A19D8}"/>
              </a:ext>
            </a:extLst>
          </p:cNvPr>
          <p:cNvCxnSpPr>
            <a:cxnSpLocks/>
            <a:stCxn id="5" idx="4"/>
            <a:endCxn id="28" idx="0"/>
          </p:cNvCxnSpPr>
          <p:nvPr/>
        </p:nvCxnSpPr>
        <p:spPr>
          <a:xfrm>
            <a:off x="7812883" y="3357563"/>
            <a:ext cx="69848" cy="142875"/>
          </a:xfrm>
          <a:prstGeom prst="straightConnector1">
            <a:avLst/>
          </a:prstGeom>
          <a:ln>
            <a:solidFill>
              <a:srgbClr val="FFF41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7687637-61F1-49CE-A950-D3FF4E5E9183}"/>
              </a:ext>
            </a:extLst>
          </p:cNvPr>
          <p:cNvCxnSpPr>
            <a:cxnSpLocks/>
            <a:stCxn id="28" idx="4"/>
            <a:endCxn id="29" idx="0"/>
          </p:cNvCxnSpPr>
          <p:nvPr/>
        </p:nvCxnSpPr>
        <p:spPr>
          <a:xfrm>
            <a:off x="7882731" y="4495800"/>
            <a:ext cx="38100" cy="157163"/>
          </a:xfrm>
          <a:prstGeom prst="straightConnector1">
            <a:avLst/>
          </a:prstGeom>
          <a:ln>
            <a:solidFill>
              <a:srgbClr val="FFF41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28BDB2C-4CE7-4987-99C8-826316C28B2D}"/>
              </a:ext>
            </a:extLst>
          </p:cNvPr>
          <p:cNvCxnSpPr>
            <a:cxnSpLocks/>
            <a:stCxn id="29" idx="4"/>
            <a:endCxn id="30" idx="0"/>
          </p:cNvCxnSpPr>
          <p:nvPr/>
        </p:nvCxnSpPr>
        <p:spPr>
          <a:xfrm flipH="1">
            <a:off x="7918450" y="5526087"/>
            <a:ext cx="2381" cy="134937"/>
          </a:xfrm>
          <a:prstGeom prst="straightConnector1">
            <a:avLst/>
          </a:prstGeom>
          <a:ln>
            <a:solidFill>
              <a:srgbClr val="FFF41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8DBAE06-54D0-4E2F-AE41-E9445CEB6433}"/>
              </a:ext>
            </a:extLst>
          </p:cNvPr>
          <p:cNvCxnSpPr>
            <a:cxnSpLocks/>
            <a:stCxn id="26" idx="4"/>
          </p:cNvCxnSpPr>
          <p:nvPr/>
        </p:nvCxnSpPr>
        <p:spPr>
          <a:xfrm flipH="1">
            <a:off x="5148263" y="5514535"/>
            <a:ext cx="92759" cy="1464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ADC8D14-2B5D-4A63-8439-68057A127DEE}"/>
              </a:ext>
            </a:extLst>
          </p:cNvPr>
          <p:cNvCxnSpPr>
            <a:cxnSpLocks/>
            <a:stCxn id="4" idx="4"/>
            <a:endCxn id="25" idx="0"/>
          </p:cNvCxnSpPr>
          <p:nvPr/>
        </p:nvCxnSpPr>
        <p:spPr>
          <a:xfrm flipH="1">
            <a:off x="5110957" y="3429000"/>
            <a:ext cx="1587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E1665900-8825-4D55-BBC5-073C49576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3933825"/>
            <a:ext cx="158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Example #1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7E08417-9023-4037-9F6D-C8C52572D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3933825"/>
            <a:ext cx="158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 Example #1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01680E3-98C5-4123-B6C3-46E9B7AB3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3860800"/>
            <a:ext cx="158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 Example #1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4B1CB5-223E-4479-BE3C-5CBAA58FD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4868863"/>
            <a:ext cx="158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Example #2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96AB715-76F6-4F25-B344-FB54718AC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4941888"/>
            <a:ext cx="158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 Example #2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7A7BD74-9426-42D4-A4AF-8A20CF440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4868863"/>
            <a:ext cx="158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Example #2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D911010-9E76-443A-AFBA-F3C48CB48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5805488"/>
            <a:ext cx="1663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Example #3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B007B7E-E5B9-47A7-B4DE-CC9B1BB30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5805488"/>
            <a:ext cx="16652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 Example #3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774988F-6E83-4A58-A88B-B1E65DEA6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5805488"/>
            <a:ext cx="1663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 Example #3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6" grpId="0"/>
      <p:bldP spid="17" grpId="0"/>
      <p:bldP spid="33" grpId="0"/>
      <p:bldP spid="34" grpId="0"/>
      <p:bldP spid="35" grpId="0"/>
      <p:bldP spid="36" grpId="0"/>
      <p:bldP spid="38" grpId="0"/>
      <p:bldP spid="42" grpId="0"/>
      <p:bldP spid="43" grpId="0"/>
      <p:bldP spid="45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>
            <a:extLst>
              <a:ext uri="{FF2B5EF4-FFF2-40B4-BE49-F238E27FC236}">
                <a16:creationId xmlns:a16="http://schemas.microsoft.com/office/drawing/2014/main" id="{F6E28358-D338-44A7-991B-9A57B6EB8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33375"/>
            <a:ext cx="7921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dirty="0">
                <a:solidFill>
                  <a:prstClr val="black"/>
                </a:solidFill>
                <a:latin typeface="AR JULIAN"/>
              </a:rPr>
              <a:t> </a:t>
            </a:r>
            <a:r>
              <a:rPr lang="en-CA" altLang="en-US" sz="3600" b="1" dirty="0">
                <a:solidFill>
                  <a:schemeClr val="accent2">
                    <a:lumMod val="50000"/>
                  </a:schemeClr>
                </a:solidFill>
                <a:latin typeface="Century Schoolbook" panose="02040604050505020304" pitchFamily="18" charset="0"/>
              </a:rPr>
              <a:t>Brainstorm by designing a web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E4553E1-91A7-4326-A0FE-40B05FB81085}"/>
              </a:ext>
            </a:extLst>
          </p:cNvPr>
          <p:cNvSpPr/>
          <p:nvPr/>
        </p:nvSpPr>
        <p:spPr>
          <a:xfrm>
            <a:off x="1116013" y="2349500"/>
            <a:ext cx="2232025" cy="10795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14E69FE-EAB7-4B43-B430-34310A84FC86}"/>
              </a:ext>
            </a:extLst>
          </p:cNvPr>
          <p:cNvSpPr/>
          <p:nvPr/>
        </p:nvSpPr>
        <p:spPr>
          <a:xfrm>
            <a:off x="3924300" y="2349500"/>
            <a:ext cx="2376488" cy="1079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CA1C3C8-9534-4FE8-AFEF-0ADE64DE0DE2}"/>
              </a:ext>
            </a:extLst>
          </p:cNvPr>
          <p:cNvSpPr/>
          <p:nvPr/>
        </p:nvSpPr>
        <p:spPr>
          <a:xfrm>
            <a:off x="6732588" y="2276475"/>
            <a:ext cx="2232025" cy="1081088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82A9BA3-EA58-491C-8BA0-3884A43C8554}"/>
              </a:ext>
            </a:extLst>
          </p:cNvPr>
          <p:cNvSpPr/>
          <p:nvPr/>
        </p:nvSpPr>
        <p:spPr>
          <a:xfrm>
            <a:off x="3211513" y="998538"/>
            <a:ext cx="3521075" cy="990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173C0B-9514-4E35-B0CD-C2F36F8B2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2492375"/>
            <a:ext cx="16557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solidFill>
                  <a:srgbClr val="000000"/>
                </a:solidFill>
              </a:rPr>
              <a:t>Why?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>
                <a:solidFill>
                  <a:srgbClr val="000000"/>
                </a:solidFill>
              </a:rPr>
              <a:t>(To earn money)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>
              <a:solidFill>
                <a:srgbClr val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4842705-DDA5-47DD-B3F1-0D6B88B0D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2492375"/>
            <a:ext cx="1655762" cy="153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solidFill>
                  <a:srgbClr val="000000"/>
                </a:solidFill>
              </a:rPr>
              <a:t>Why?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>
                <a:solidFill>
                  <a:srgbClr val="000000"/>
                </a:solidFill>
              </a:rPr>
              <a:t>(Skills)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>
              <a:solidFill>
                <a:srgbClr val="00000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CED3947-EE71-4CF8-B7AE-6ECD94C4A78D}"/>
              </a:ext>
            </a:extLst>
          </p:cNvPr>
          <p:cNvCxnSpPr/>
          <p:nvPr/>
        </p:nvCxnSpPr>
        <p:spPr>
          <a:xfrm>
            <a:off x="6516688" y="1773238"/>
            <a:ext cx="685800" cy="590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0DF0C81-F1E1-46BF-A7ED-397D9F7D107B}"/>
              </a:ext>
            </a:extLst>
          </p:cNvPr>
          <p:cNvCxnSpPr>
            <a:stCxn id="6" idx="4"/>
          </p:cNvCxnSpPr>
          <p:nvPr/>
        </p:nvCxnSpPr>
        <p:spPr>
          <a:xfrm>
            <a:off x="4972050" y="1989138"/>
            <a:ext cx="31750" cy="3603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B50649C-BF91-40A8-BD1B-FF061498266A}"/>
              </a:ext>
            </a:extLst>
          </p:cNvPr>
          <p:cNvCxnSpPr/>
          <p:nvPr/>
        </p:nvCxnSpPr>
        <p:spPr>
          <a:xfrm rot="10800000" flipV="1">
            <a:off x="2555875" y="1773238"/>
            <a:ext cx="863600" cy="576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2AEABA99-23F3-46A4-9E19-A16992587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2492375"/>
            <a:ext cx="1655763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solidFill>
                  <a:srgbClr val="000000"/>
                </a:solidFill>
              </a:rPr>
              <a:t>Why?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>
                <a:solidFill>
                  <a:srgbClr val="000000"/>
                </a:solidFill>
              </a:rPr>
              <a:t>(Work experience)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>
              <a:solidFill>
                <a:srgbClr val="0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BBC1E8B-EBFC-4C71-86CC-00B3C8A078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2500" y="1122363"/>
            <a:ext cx="32400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CA" altLang="en-US" sz="1600" dirty="0">
                <a:solidFill>
                  <a:srgbClr val="000000"/>
                </a:solidFill>
                <a:latin typeface="Gill Sans MT"/>
              </a:rPr>
              <a:t>It is a good idea for every student to have a part-time job. I believe this for several reasons. 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568AC74-0981-4C26-A6F9-0B72DE075BDB}"/>
              </a:ext>
            </a:extLst>
          </p:cNvPr>
          <p:cNvSpPr/>
          <p:nvPr/>
        </p:nvSpPr>
        <p:spPr>
          <a:xfrm>
            <a:off x="1116013" y="4724400"/>
            <a:ext cx="2303462" cy="72072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DD8E6BE-F691-49F7-80D5-6B37849A3996}"/>
              </a:ext>
            </a:extLst>
          </p:cNvPr>
          <p:cNvSpPr/>
          <p:nvPr/>
        </p:nvSpPr>
        <p:spPr>
          <a:xfrm>
            <a:off x="1116013" y="3716338"/>
            <a:ext cx="2312987" cy="78422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E2DD687-DC72-4830-832A-4E19686203FF}"/>
              </a:ext>
            </a:extLst>
          </p:cNvPr>
          <p:cNvSpPr/>
          <p:nvPr/>
        </p:nvSpPr>
        <p:spPr>
          <a:xfrm>
            <a:off x="1187450" y="5661025"/>
            <a:ext cx="2305050" cy="72072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6367E1B-298F-4743-9436-DF480C42855B}"/>
              </a:ext>
            </a:extLst>
          </p:cNvPr>
          <p:cNvSpPr/>
          <p:nvPr/>
        </p:nvSpPr>
        <p:spPr>
          <a:xfrm>
            <a:off x="3924300" y="3716338"/>
            <a:ext cx="2303463" cy="720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83D634FA-FCE8-4071-B40C-FB1A84E70BC4}"/>
              </a:ext>
            </a:extLst>
          </p:cNvPr>
          <p:cNvSpPr/>
          <p:nvPr/>
        </p:nvSpPr>
        <p:spPr>
          <a:xfrm>
            <a:off x="4067175" y="4724400"/>
            <a:ext cx="2233613" cy="720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8FC5E13-10AD-42A5-BD23-569340434B9D}"/>
              </a:ext>
            </a:extLst>
          </p:cNvPr>
          <p:cNvSpPr/>
          <p:nvPr/>
        </p:nvSpPr>
        <p:spPr>
          <a:xfrm>
            <a:off x="4140200" y="5661025"/>
            <a:ext cx="2232025" cy="720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4A132AD-75C7-43A4-911B-332D29A4B267}"/>
              </a:ext>
            </a:extLst>
          </p:cNvPr>
          <p:cNvSpPr/>
          <p:nvPr/>
        </p:nvSpPr>
        <p:spPr>
          <a:xfrm>
            <a:off x="6804025" y="3644900"/>
            <a:ext cx="2160588" cy="720725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7A840E85-26B5-43C9-B630-92266189F2E9}"/>
              </a:ext>
            </a:extLst>
          </p:cNvPr>
          <p:cNvSpPr/>
          <p:nvPr/>
        </p:nvSpPr>
        <p:spPr>
          <a:xfrm>
            <a:off x="6804025" y="4724400"/>
            <a:ext cx="2160588" cy="649288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24E832D1-2765-4700-BF4A-B4910AA93D9C}"/>
              </a:ext>
            </a:extLst>
          </p:cNvPr>
          <p:cNvSpPr/>
          <p:nvPr/>
        </p:nvSpPr>
        <p:spPr>
          <a:xfrm>
            <a:off x="6875463" y="5661025"/>
            <a:ext cx="2089150" cy="728663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BA054F17-DF38-4FBE-B3FB-1D144D87E4E5}"/>
              </a:ext>
            </a:extLst>
          </p:cNvPr>
          <p:cNvCxnSpPr/>
          <p:nvPr/>
        </p:nvCxnSpPr>
        <p:spPr>
          <a:xfrm rot="5400000">
            <a:off x="1979613" y="3573463"/>
            <a:ext cx="287337" cy="158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5279572-8F7B-4E9B-91FF-5BF7D601DAEF}"/>
              </a:ext>
            </a:extLst>
          </p:cNvPr>
          <p:cNvCxnSpPr>
            <a:stCxn id="22" idx="4"/>
            <a:endCxn id="20" idx="0"/>
          </p:cNvCxnSpPr>
          <p:nvPr/>
        </p:nvCxnSpPr>
        <p:spPr>
          <a:xfrm rot="5400000">
            <a:off x="2158207" y="4610894"/>
            <a:ext cx="223837" cy="31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13D539C-ED90-46FD-83C3-25AB51C09861}"/>
              </a:ext>
            </a:extLst>
          </p:cNvPr>
          <p:cNvCxnSpPr>
            <a:stCxn id="20" idx="4"/>
          </p:cNvCxnSpPr>
          <p:nvPr/>
        </p:nvCxnSpPr>
        <p:spPr>
          <a:xfrm>
            <a:off x="2268538" y="5445125"/>
            <a:ext cx="0" cy="28733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88A4A01-1524-4B3F-AA51-FB9C7E9F4A70}"/>
              </a:ext>
            </a:extLst>
          </p:cNvPr>
          <p:cNvCxnSpPr>
            <a:stCxn id="25" idx="4"/>
          </p:cNvCxnSpPr>
          <p:nvPr/>
        </p:nvCxnSpPr>
        <p:spPr>
          <a:xfrm rot="5400000">
            <a:off x="4932363" y="4581525"/>
            <a:ext cx="287338" cy="15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28275A1-3CE9-48A0-A42A-0D1AF4382ACC}"/>
              </a:ext>
            </a:extLst>
          </p:cNvPr>
          <p:cNvCxnSpPr>
            <a:stCxn id="5" idx="4"/>
            <a:endCxn id="28" idx="0"/>
          </p:cNvCxnSpPr>
          <p:nvPr/>
        </p:nvCxnSpPr>
        <p:spPr>
          <a:xfrm rot="16200000" flipH="1">
            <a:off x="7723188" y="3482975"/>
            <a:ext cx="287337" cy="36513"/>
          </a:xfrm>
          <a:prstGeom prst="straightConnector1">
            <a:avLst/>
          </a:prstGeom>
          <a:ln>
            <a:solidFill>
              <a:srgbClr val="FFF41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3ADE19D-5BEC-4E61-9328-2191B5CBE459}"/>
              </a:ext>
            </a:extLst>
          </p:cNvPr>
          <p:cNvCxnSpPr>
            <a:stCxn id="28" idx="4"/>
            <a:endCxn id="29" idx="0"/>
          </p:cNvCxnSpPr>
          <p:nvPr/>
        </p:nvCxnSpPr>
        <p:spPr>
          <a:xfrm rot="5400000">
            <a:off x="7704137" y="4545013"/>
            <a:ext cx="360363" cy="1588"/>
          </a:xfrm>
          <a:prstGeom prst="straightConnector1">
            <a:avLst/>
          </a:prstGeom>
          <a:ln>
            <a:solidFill>
              <a:srgbClr val="FFF41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2CB1BC2A-8252-4008-B1C5-1EF202D05E0F}"/>
              </a:ext>
            </a:extLst>
          </p:cNvPr>
          <p:cNvCxnSpPr>
            <a:stCxn id="29" idx="4"/>
            <a:endCxn id="30" idx="0"/>
          </p:cNvCxnSpPr>
          <p:nvPr/>
        </p:nvCxnSpPr>
        <p:spPr>
          <a:xfrm>
            <a:off x="7885113" y="5373688"/>
            <a:ext cx="34925" cy="287337"/>
          </a:xfrm>
          <a:prstGeom prst="straightConnector1">
            <a:avLst/>
          </a:prstGeom>
          <a:ln>
            <a:solidFill>
              <a:srgbClr val="FFF41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8CDF7BF-7FEA-4748-9B15-151C68EBD8CC}"/>
              </a:ext>
            </a:extLst>
          </p:cNvPr>
          <p:cNvCxnSpPr>
            <a:stCxn id="26" idx="4"/>
          </p:cNvCxnSpPr>
          <p:nvPr/>
        </p:nvCxnSpPr>
        <p:spPr>
          <a:xfrm rot="5400000">
            <a:off x="5058569" y="5534819"/>
            <a:ext cx="215900" cy="365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EC8974DB-596E-4583-A09E-8F3547F27888}"/>
              </a:ext>
            </a:extLst>
          </p:cNvPr>
          <p:cNvCxnSpPr>
            <a:stCxn id="4" idx="4"/>
            <a:endCxn id="25" idx="0"/>
          </p:cNvCxnSpPr>
          <p:nvPr/>
        </p:nvCxnSpPr>
        <p:spPr>
          <a:xfrm rot="5400000">
            <a:off x="4950619" y="3555206"/>
            <a:ext cx="287338" cy="349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751F59E-3A98-469C-B483-9160039E1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3933825"/>
            <a:ext cx="158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To buy clothes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57C7B24-9C06-4805-996F-FDFB3DD411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3933825"/>
            <a:ext cx="15827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>
                <a:solidFill>
                  <a:srgbClr val="000000"/>
                </a:solidFill>
              </a:rPr>
              <a:t>People skills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A86B235-7C12-459A-BD81-F313F7C6E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7263" y="3860800"/>
            <a:ext cx="13684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References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8D90074-E7BC-426A-AEB2-D3136CD57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4859338"/>
            <a:ext cx="12144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>
                <a:solidFill>
                  <a:srgbClr val="000000"/>
                </a:solidFill>
              </a:rPr>
              <a:t>To save for education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FFAE9A2-D0B2-4EBD-A171-DC50E4C0C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4941888"/>
            <a:ext cx="158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Work skills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24F6291-FB65-4D8C-AB56-F1E7EA497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2488" y="4724400"/>
            <a:ext cx="1762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To build a resume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325AFCD-DD7C-4C30-8D88-9EEBF2FF96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5805488"/>
            <a:ext cx="1663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>
                <a:solidFill>
                  <a:srgbClr val="000000"/>
                </a:solidFill>
              </a:rPr>
              <a:t>To pay for social life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2AB7D31-DDD1-46E1-A8EC-6FCD5C9E1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0563" y="5805488"/>
            <a:ext cx="1592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400">
                <a:solidFill>
                  <a:srgbClr val="000000"/>
                </a:solidFill>
              </a:rPr>
              <a:t>Time management skills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E1AF7FA-24B9-49DE-A45A-80C74F2B7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7263" y="5805488"/>
            <a:ext cx="15128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>
                <a:solidFill>
                  <a:srgbClr val="000000"/>
                </a:solidFill>
              </a:rPr>
              <a:t>Meet future employers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6" grpId="0"/>
      <p:bldP spid="17" grpId="0"/>
      <p:bldP spid="33" grpId="0"/>
      <p:bldP spid="34" grpId="0"/>
      <p:bldP spid="35" grpId="0"/>
      <p:bldP spid="36" grpId="0"/>
      <p:bldP spid="38" grpId="0"/>
      <p:bldP spid="42" grpId="0"/>
      <p:bldP spid="43" grpId="0"/>
      <p:bldP spid="45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9F097-7EB3-4723-8624-D9F7209843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/>
          <a:lstStyle/>
          <a:p>
            <a:pPr>
              <a:defRPr/>
            </a:pPr>
            <a:r>
              <a:rPr lang="en-US" sz="3600" dirty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  <a:t>Let’s practice….</a:t>
            </a:r>
            <a:br>
              <a:rPr lang="en-US" sz="3600" dirty="0">
                <a:solidFill>
                  <a:schemeClr val="accent2">
                    <a:lumMod val="75000"/>
                  </a:schemeClr>
                </a:solidFill>
                <a:latin typeface="Century Schoolbook" panose="02040604050505020304" pitchFamily="18" charset="0"/>
              </a:rPr>
            </a:br>
            <a:endParaRPr lang="en-US" sz="3600" dirty="0">
              <a:solidFill>
                <a:schemeClr val="accent2">
                  <a:lumMod val="75000"/>
                </a:schemeClr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112F1-2047-4BCC-B344-6C55400D88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3609" y="1268760"/>
            <a:ext cx="7992888" cy="5228877"/>
          </a:xfrm>
        </p:spPr>
        <p:txBody>
          <a:bodyPr/>
          <a:lstStyle/>
          <a:p>
            <a:pPr>
              <a:lnSpc>
                <a:spcPct val="200000"/>
              </a:lnSpc>
              <a:defRPr/>
            </a:pPr>
            <a:r>
              <a:rPr lang="en-US" dirty="0"/>
              <a:t>Do celebrities make good role models for teenagers?</a:t>
            </a:r>
          </a:p>
          <a:p>
            <a:pPr>
              <a:defRPr/>
            </a:pPr>
            <a:r>
              <a:rPr lang="en-US" dirty="0"/>
              <a:t>Should all high school students wear a uniform to school?</a:t>
            </a:r>
          </a:p>
          <a:p>
            <a:pPr>
              <a:defRPr/>
            </a:pPr>
            <a:r>
              <a:rPr lang="en-US" dirty="0"/>
              <a:t>Should zoos exist?</a:t>
            </a:r>
          </a:p>
          <a:p>
            <a:pPr>
              <a:lnSpc>
                <a:spcPct val="150000"/>
              </a:lnSpc>
              <a:defRPr/>
            </a:pPr>
            <a:r>
              <a:rPr lang="en-US" dirty="0"/>
              <a:t>Do people care too much about technology?</a:t>
            </a:r>
          </a:p>
          <a:p>
            <a:pPr>
              <a:lnSpc>
                <a:spcPct val="150000"/>
              </a:lnSpc>
              <a:defRPr/>
            </a:pPr>
            <a:r>
              <a:rPr lang="en-US" dirty="0"/>
              <a:t>Do people care enough about the environment?</a:t>
            </a:r>
          </a:p>
          <a:p>
            <a:pPr>
              <a:lnSpc>
                <a:spcPct val="150000"/>
              </a:lnSpc>
              <a:defRPr/>
            </a:pPr>
            <a:r>
              <a:rPr lang="en-US" dirty="0"/>
              <a:t>Should all students take a second language?</a:t>
            </a:r>
          </a:p>
          <a:p>
            <a:pPr>
              <a:lnSpc>
                <a:spcPct val="150000"/>
              </a:lnSpc>
              <a:defRPr/>
            </a:pPr>
            <a:r>
              <a:rPr lang="en-US" dirty="0"/>
              <a:t>Should every student participate in at least one extra-curricular activity?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>
            <a:extLst>
              <a:ext uri="{FF2B5EF4-FFF2-40B4-BE49-F238E27FC236}">
                <a16:creationId xmlns:a16="http://schemas.microsoft.com/office/drawing/2014/main" id="{93223292-50AD-44E9-9F02-DD80D8EC8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33375"/>
            <a:ext cx="7921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dirty="0">
                <a:solidFill>
                  <a:prstClr val="black"/>
                </a:solidFill>
                <a:latin typeface="AR JULIAN"/>
              </a:rPr>
              <a:t> </a:t>
            </a:r>
            <a:r>
              <a:rPr lang="en-CA" altLang="en-US" sz="3600" b="1" dirty="0">
                <a:solidFill>
                  <a:schemeClr val="accent2">
                    <a:lumMod val="50000"/>
                  </a:schemeClr>
                </a:solidFill>
                <a:latin typeface="Century Schoolbook" panose="02040604050505020304" pitchFamily="18" charset="0"/>
              </a:rPr>
              <a:t>Brainstorm by designing a web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A5AA37A-1B28-4003-A2C2-39D7E2AB7468}"/>
              </a:ext>
            </a:extLst>
          </p:cNvPr>
          <p:cNvSpPr/>
          <p:nvPr/>
        </p:nvSpPr>
        <p:spPr>
          <a:xfrm>
            <a:off x="1116013" y="2349500"/>
            <a:ext cx="2232025" cy="10795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40A662B-85C2-4402-B6EE-A0A846CA28FE}"/>
              </a:ext>
            </a:extLst>
          </p:cNvPr>
          <p:cNvSpPr/>
          <p:nvPr/>
        </p:nvSpPr>
        <p:spPr>
          <a:xfrm>
            <a:off x="3924300" y="2349500"/>
            <a:ext cx="2376488" cy="1079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A97F22B-4821-4016-B255-210A8041AEF7}"/>
              </a:ext>
            </a:extLst>
          </p:cNvPr>
          <p:cNvSpPr/>
          <p:nvPr/>
        </p:nvSpPr>
        <p:spPr>
          <a:xfrm>
            <a:off x="6732588" y="2276475"/>
            <a:ext cx="2232025" cy="1081088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23C17B6-9181-45EF-8477-E693DA6E4991}"/>
              </a:ext>
            </a:extLst>
          </p:cNvPr>
          <p:cNvSpPr/>
          <p:nvPr/>
        </p:nvSpPr>
        <p:spPr>
          <a:xfrm>
            <a:off x="3203575" y="1052513"/>
            <a:ext cx="3529013" cy="9366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922AAF-57C2-473A-8613-484E5A727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2492375"/>
            <a:ext cx="16557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solidFill>
                  <a:srgbClr val="000000"/>
                </a:solidFill>
              </a:rPr>
              <a:t>Why?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>
                <a:solidFill>
                  <a:srgbClr val="000000"/>
                </a:solidFill>
              </a:rPr>
              <a:t>(Big Topic)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>
              <a:solidFill>
                <a:srgbClr val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4C8C67-AE56-4367-924F-A1BD2D3F7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2492375"/>
            <a:ext cx="1655762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solidFill>
                  <a:srgbClr val="000000"/>
                </a:solidFill>
              </a:rPr>
              <a:t>Why?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>
                <a:solidFill>
                  <a:srgbClr val="000000"/>
                </a:solidFill>
              </a:rPr>
              <a:t>    (Big Topic)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>
              <a:solidFill>
                <a:srgbClr val="00000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29F116D-B040-4C25-97DF-5DF8B2FDAA4D}"/>
              </a:ext>
            </a:extLst>
          </p:cNvPr>
          <p:cNvCxnSpPr/>
          <p:nvPr/>
        </p:nvCxnSpPr>
        <p:spPr>
          <a:xfrm>
            <a:off x="6516688" y="1773238"/>
            <a:ext cx="685800" cy="5905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A2BCFF9-5DE5-4F50-945F-E1BC9EECF3F9}"/>
              </a:ext>
            </a:extLst>
          </p:cNvPr>
          <p:cNvCxnSpPr>
            <a:stCxn id="6" idx="4"/>
          </p:cNvCxnSpPr>
          <p:nvPr/>
        </p:nvCxnSpPr>
        <p:spPr>
          <a:xfrm rot="16200000" flipH="1">
            <a:off x="4805363" y="2151063"/>
            <a:ext cx="360362" cy="365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87891FA-1DA1-4B4B-9DB9-D8EEBAFCF108}"/>
              </a:ext>
            </a:extLst>
          </p:cNvPr>
          <p:cNvCxnSpPr/>
          <p:nvPr/>
        </p:nvCxnSpPr>
        <p:spPr>
          <a:xfrm rot="10800000" flipV="1">
            <a:off x="2555875" y="1773238"/>
            <a:ext cx="863600" cy="576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19B1741-B49F-41D2-93B3-3B148C684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2492375"/>
            <a:ext cx="1655763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solidFill>
                  <a:srgbClr val="000000"/>
                </a:solidFill>
              </a:rPr>
              <a:t>Why?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>
                <a:solidFill>
                  <a:srgbClr val="000000"/>
                </a:solidFill>
              </a:rPr>
              <a:t>(Big Topic)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>
              <a:solidFill>
                <a:srgbClr val="0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9BED64-6B08-4A68-93ED-763B4F040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8950" y="1368425"/>
            <a:ext cx="18002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>
                <a:solidFill>
                  <a:srgbClr val="000000"/>
                </a:solidFill>
              </a:rPr>
              <a:t>Statement</a:t>
            </a:r>
            <a:endParaRPr lang="en-CA" altLang="en-US" sz="2000" err="1">
              <a:solidFill>
                <a:srgbClr val="000000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EB384F6-9409-443A-8405-69B3BFBE561E}"/>
              </a:ext>
            </a:extLst>
          </p:cNvPr>
          <p:cNvSpPr/>
          <p:nvPr/>
        </p:nvSpPr>
        <p:spPr>
          <a:xfrm>
            <a:off x="1116013" y="4724400"/>
            <a:ext cx="2303462" cy="72072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C435286-D57E-4462-A6F7-7202D90F0FC1}"/>
              </a:ext>
            </a:extLst>
          </p:cNvPr>
          <p:cNvSpPr/>
          <p:nvPr/>
        </p:nvSpPr>
        <p:spPr>
          <a:xfrm>
            <a:off x="1116013" y="3716338"/>
            <a:ext cx="2312987" cy="78422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5B840B5-D595-4DA6-B0BE-257CAD9EFC7F}"/>
              </a:ext>
            </a:extLst>
          </p:cNvPr>
          <p:cNvSpPr/>
          <p:nvPr/>
        </p:nvSpPr>
        <p:spPr>
          <a:xfrm>
            <a:off x="1187450" y="5661025"/>
            <a:ext cx="2305050" cy="72072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42FAF71-33DC-411D-A373-7B07DC7C4289}"/>
              </a:ext>
            </a:extLst>
          </p:cNvPr>
          <p:cNvSpPr/>
          <p:nvPr/>
        </p:nvSpPr>
        <p:spPr>
          <a:xfrm>
            <a:off x="3924300" y="3716338"/>
            <a:ext cx="2303463" cy="720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8538F97-490F-4AF0-A93F-AF11C5613592}"/>
              </a:ext>
            </a:extLst>
          </p:cNvPr>
          <p:cNvSpPr/>
          <p:nvPr/>
        </p:nvSpPr>
        <p:spPr>
          <a:xfrm>
            <a:off x="4067175" y="4724400"/>
            <a:ext cx="2233613" cy="720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7C562A7-2482-417B-BD57-CDFC520EC4CD}"/>
              </a:ext>
            </a:extLst>
          </p:cNvPr>
          <p:cNvSpPr/>
          <p:nvPr/>
        </p:nvSpPr>
        <p:spPr>
          <a:xfrm>
            <a:off x="4140200" y="5661025"/>
            <a:ext cx="2232025" cy="720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51406E6-9F78-433A-BA53-DB8BBDFAEABF}"/>
              </a:ext>
            </a:extLst>
          </p:cNvPr>
          <p:cNvSpPr/>
          <p:nvPr/>
        </p:nvSpPr>
        <p:spPr>
          <a:xfrm>
            <a:off x="6804025" y="3644900"/>
            <a:ext cx="2160588" cy="720725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51FCAD-D0DA-4F3F-9E11-DAE2D40C62C0}"/>
              </a:ext>
            </a:extLst>
          </p:cNvPr>
          <p:cNvSpPr/>
          <p:nvPr/>
        </p:nvSpPr>
        <p:spPr>
          <a:xfrm>
            <a:off x="6804025" y="4724400"/>
            <a:ext cx="2160588" cy="649288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B98AE43-E6EF-4E34-BCA7-D276065F650E}"/>
              </a:ext>
            </a:extLst>
          </p:cNvPr>
          <p:cNvSpPr/>
          <p:nvPr/>
        </p:nvSpPr>
        <p:spPr>
          <a:xfrm>
            <a:off x="6875463" y="5661025"/>
            <a:ext cx="2089150" cy="647700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B8A1A63-E203-430C-BDD6-48190EF43F1E}"/>
              </a:ext>
            </a:extLst>
          </p:cNvPr>
          <p:cNvCxnSpPr/>
          <p:nvPr/>
        </p:nvCxnSpPr>
        <p:spPr>
          <a:xfrm rot="5400000">
            <a:off x="1979613" y="3573463"/>
            <a:ext cx="287337" cy="158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0631938-0F5E-4FF0-8FD7-6E7795D005B1}"/>
              </a:ext>
            </a:extLst>
          </p:cNvPr>
          <p:cNvCxnSpPr>
            <a:stCxn id="22" idx="4"/>
            <a:endCxn id="20" idx="0"/>
          </p:cNvCxnSpPr>
          <p:nvPr/>
        </p:nvCxnSpPr>
        <p:spPr>
          <a:xfrm rot="5400000">
            <a:off x="2158207" y="4610894"/>
            <a:ext cx="223837" cy="317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46E1D01-56FD-4E3E-81BF-C19304E9419E}"/>
              </a:ext>
            </a:extLst>
          </p:cNvPr>
          <p:cNvCxnSpPr>
            <a:stCxn id="20" idx="4"/>
          </p:cNvCxnSpPr>
          <p:nvPr/>
        </p:nvCxnSpPr>
        <p:spPr>
          <a:xfrm rot="5400000">
            <a:off x="2124076" y="5516562"/>
            <a:ext cx="215900" cy="7302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8DFAF03-FB92-4F6E-9454-02F7042B9F63}"/>
              </a:ext>
            </a:extLst>
          </p:cNvPr>
          <p:cNvCxnSpPr>
            <a:stCxn id="25" idx="4"/>
          </p:cNvCxnSpPr>
          <p:nvPr/>
        </p:nvCxnSpPr>
        <p:spPr>
          <a:xfrm rot="5400000">
            <a:off x="4932363" y="4581525"/>
            <a:ext cx="287338" cy="158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07AD5F0-0A55-441F-AD1C-8C990A1A19D8}"/>
              </a:ext>
            </a:extLst>
          </p:cNvPr>
          <p:cNvCxnSpPr>
            <a:stCxn id="5" idx="4"/>
            <a:endCxn id="28" idx="0"/>
          </p:cNvCxnSpPr>
          <p:nvPr/>
        </p:nvCxnSpPr>
        <p:spPr>
          <a:xfrm rot="16200000" flipH="1">
            <a:off x="7723188" y="3482975"/>
            <a:ext cx="287337" cy="36513"/>
          </a:xfrm>
          <a:prstGeom prst="straightConnector1">
            <a:avLst/>
          </a:prstGeom>
          <a:ln>
            <a:solidFill>
              <a:srgbClr val="FFF41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7687637-61F1-49CE-A950-D3FF4E5E9183}"/>
              </a:ext>
            </a:extLst>
          </p:cNvPr>
          <p:cNvCxnSpPr>
            <a:stCxn id="28" idx="4"/>
            <a:endCxn id="29" idx="0"/>
          </p:cNvCxnSpPr>
          <p:nvPr/>
        </p:nvCxnSpPr>
        <p:spPr>
          <a:xfrm rot="5400000">
            <a:off x="7704137" y="4545013"/>
            <a:ext cx="360363" cy="1588"/>
          </a:xfrm>
          <a:prstGeom prst="straightConnector1">
            <a:avLst/>
          </a:prstGeom>
          <a:ln>
            <a:solidFill>
              <a:srgbClr val="FFF41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28BDB2C-4CE7-4987-99C8-826316C28B2D}"/>
              </a:ext>
            </a:extLst>
          </p:cNvPr>
          <p:cNvCxnSpPr>
            <a:stCxn id="29" idx="4"/>
            <a:endCxn id="30" idx="0"/>
          </p:cNvCxnSpPr>
          <p:nvPr/>
        </p:nvCxnSpPr>
        <p:spPr>
          <a:xfrm rot="16200000" flipH="1">
            <a:off x="7758907" y="5499894"/>
            <a:ext cx="287337" cy="34925"/>
          </a:xfrm>
          <a:prstGeom prst="straightConnector1">
            <a:avLst/>
          </a:prstGeom>
          <a:ln>
            <a:solidFill>
              <a:srgbClr val="FFF41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8DBAE06-54D0-4E2F-AE41-E9445CEB6433}"/>
              </a:ext>
            </a:extLst>
          </p:cNvPr>
          <p:cNvCxnSpPr>
            <a:stCxn id="26" idx="4"/>
          </p:cNvCxnSpPr>
          <p:nvPr/>
        </p:nvCxnSpPr>
        <p:spPr>
          <a:xfrm rot="5400000">
            <a:off x="5058569" y="5534819"/>
            <a:ext cx="215900" cy="365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ADC8D14-2B5D-4A63-8439-68057A127DEE}"/>
              </a:ext>
            </a:extLst>
          </p:cNvPr>
          <p:cNvCxnSpPr>
            <a:stCxn id="4" idx="4"/>
            <a:endCxn id="25" idx="0"/>
          </p:cNvCxnSpPr>
          <p:nvPr/>
        </p:nvCxnSpPr>
        <p:spPr>
          <a:xfrm rot="5400000">
            <a:off x="4950619" y="3555206"/>
            <a:ext cx="287338" cy="349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E1665900-8825-4D55-BBC5-073C49576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3933825"/>
            <a:ext cx="158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Example #1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7E08417-9023-4037-9F6D-C8C52572D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3933825"/>
            <a:ext cx="1582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 Example #1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01680E3-98C5-4123-B6C3-46E9B7AB3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3860800"/>
            <a:ext cx="158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 Example #1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4B1CB5-223E-4479-BE3C-5CBAA58FD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4868863"/>
            <a:ext cx="158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Example #2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96AB715-76F6-4F25-B344-FB54718AC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6100" y="4941888"/>
            <a:ext cx="1584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 Example #2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7A7BD74-9426-42D4-A4AF-8A20CF440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4868863"/>
            <a:ext cx="15827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Example #2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D911010-9E76-443A-AFBA-F3C48CB48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5805488"/>
            <a:ext cx="1663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Example #3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B007B7E-E5B9-47A7-B4DE-CC9B1BB30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5805488"/>
            <a:ext cx="16652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 Example #3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774988F-6E83-4A58-A88B-B1E65DEA6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5805488"/>
            <a:ext cx="1663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>
                <a:solidFill>
                  <a:srgbClr val="000000"/>
                </a:solidFill>
              </a:rPr>
              <a:t> Example #3</a:t>
            </a:r>
          </a:p>
        </p:txBody>
      </p:sp>
    </p:spTree>
    <p:extLst>
      <p:ext uri="{BB962C8B-B14F-4D97-AF65-F5344CB8AC3E}">
        <p14:creationId xmlns:p14="http://schemas.microsoft.com/office/powerpoint/2010/main" val="2164777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6" grpId="0"/>
      <p:bldP spid="17" grpId="0"/>
      <p:bldP spid="33" grpId="0"/>
      <p:bldP spid="34" grpId="0"/>
      <p:bldP spid="35" grpId="0"/>
      <p:bldP spid="36" grpId="0"/>
      <p:bldP spid="38" grpId="0"/>
      <p:bldP spid="42" grpId="0"/>
      <p:bldP spid="43" grpId="0"/>
      <p:bldP spid="45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>
            <a:extLst>
              <a:ext uri="{FF2B5EF4-FFF2-40B4-BE49-F238E27FC236}">
                <a16:creationId xmlns:a16="http://schemas.microsoft.com/office/drawing/2014/main" id="{93223292-50AD-44E9-9F02-DD80D8EC8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33375"/>
            <a:ext cx="7921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dirty="0">
                <a:solidFill>
                  <a:prstClr val="black"/>
                </a:solidFill>
                <a:latin typeface="AR JULIAN"/>
              </a:rPr>
              <a:t> </a:t>
            </a:r>
            <a:r>
              <a:rPr lang="en-CA" altLang="en-US" sz="3600" b="1" dirty="0">
                <a:solidFill>
                  <a:schemeClr val="accent2">
                    <a:lumMod val="50000"/>
                  </a:schemeClr>
                </a:solidFill>
                <a:latin typeface="Century Schoolbook" panose="02040604050505020304" pitchFamily="18" charset="0"/>
              </a:rPr>
              <a:t>Brainstorm by designing a web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A5AA37A-1B28-4003-A2C2-39D7E2AB7468}"/>
              </a:ext>
            </a:extLst>
          </p:cNvPr>
          <p:cNvSpPr/>
          <p:nvPr/>
        </p:nvSpPr>
        <p:spPr>
          <a:xfrm>
            <a:off x="1116013" y="2349500"/>
            <a:ext cx="2232025" cy="10795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40A662B-85C2-4402-B6EE-A0A846CA28FE}"/>
              </a:ext>
            </a:extLst>
          </p:cNvPr>
          <p:cNvSpPr/>
          <p:nvPr/>
        </p:nvSpPr>
        <p:spPr>
          <a:xfrm>
            <a:off x="3924300" y="2349500"/>
            <a:ext cx="2376488" cy="1079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A97F22B-4821-4016-B255-210A8041AEF7}"/>
              </a:ext>
            </a:extLst>
          </p:cNvPr>
          <p:cNvSpPr/>
          <p:nvPr/>
        </p:nvSpPr>
        <p:spPr>
          <a:xfrm>
            <a:off x="6732588" y="2276475"/>
            <a:ext cx="2232025" cy="1081088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23C17B6-9181-45EF-8477-E693DA6E4991}"/>
              </a:ext>
            </a:extLst>
          </p:cNvPr>
          <p:cNvSpPr/>
          <p:nvPr/>
        </p:nvSpPr>
        <p:spPr>
          <a:xfrm>
            <a:off x="2520132" y="828627"/>
            <a:ext cx="4683795" cy="14079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922AAF-57C2-473A-8613-484E5A727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2492375"/>
            <a:ext cx="16557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dirty="0">
                <a:solidFill>
                  <a:srgbClr val="000000"/>
                </a:solidFill>
              </a:rPr>
              <a:t>Why?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 dirty="0">
                <a:solidFill>
                  <a:srgbClr val="000000"/>
                </a:solidFill>
              </a:rPr>
              <a:t>(Bad Behaviour)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 dirty="0">
              <a:solidFill>
                <a:srgbClr val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4C8C67-AE56-4367-924F-A1BD2D3F7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2492375"/>
            <a:ext cx="1655762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dirty="0">
                <a:solidFill>
                  <a:srgbClr val="000000"/>
                </a:solidFill>
              </a:rPr>
              <a:t>Why?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 dirty="0">
                <a:solidFill>
                  <a:srgbClr val="000000"/>
                </a:solidFill>
              </a:rPr>
              <a:t>    (Selfishness)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 dirty="0">
              <a:solidFill>
                <a:srgbClr val="00000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29F116D-B040-4C25-97DF-5DF8B2FDAA4D}"/>
              </a:ext>
            </a:extLst>
          </p:cNvPr>
          <p:cNvCxnSpPr>
            <a:cxnSpLocks/>
          </p:cNvCxnSpPr>
          <p:nvPr/>
        </p:nvCxnSpPr>
        <p:spPr>
          <a:xfrm>
            <a:off x="7019925" y="1717675"/>
            <a:ext cx="182563" cy="646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A2BCFF9-5DE5-4F50-945F-E1BC9EECF3F9}"/>
              </a:ext>
            </a:extLst>
          </p:cNvPr>
          <p:cNvCxnSpPr>
            <a:stCxn id="6" idx="4"/>
          </p:cNvCxnSpPr>
          <p:nvPr/>
        </p:nvCxnSpPr>
        <p:spPr>
          <a:xfrm>
            <a:off x="4862030" y="2236591"/>
            <a:ext cx="141770" cy="1129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87891FA-1DA1-4B4B-9DB9-D8EEBAFCF108}"/>
              </a:ext>
            </a:extLst>
          </p:cNvPr>
          <p:cNvCxnSpPr>
            <a:cxnSpLocks/>
          </p:cNvCxnSpPr>
          <p:nvPr/>
        </p:nvCxnSpPr>
        <p:spPr>
          <a:xfrm flipH="1">
            <a:off x="2555875" y="1899559"/>
            <a:ext cx="359941" cy="4499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19B1741-B49F-41D2-93B3-3B148C684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2492375"/>
            <a:ext cx="1655763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dirty="0">
                <a:solidFill>
                  <a:srgbClr val="000000"/>
                </a:solidFill>
              </a:rPr>
              <a:t>Why?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 dirty="0">
                <a:solidFill>
                  <a:srgbClr val="000000"/>
                </a:solidFill>
              </a:rPr>
              <a:t>(Body Image)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 dirty="0">
              <a:solidFill>
                <a:srgbClr val="0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9BED64-6B08-4A68-93ED-763B4F040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69183" y="1050927"/>
            <a:ext cx="365451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CA" altLang="en-US" sz="2000" dirty="0">
                <a:solidFill>
                  <a:srgbClr val="000000"/>
                </a:solidFill>
                <a:latin typeface="Gill Sans MT"/>
              </a:rPr>
              <a:t>Celebrities do not make good role models for teenagers for several reasons.</a:t>
            </a:r>
            <a:endParaRPr lang="en-CA" altLang="en-US" sz="2000" dirty="0">
              <a:solidFill>
                <a:srgbClr val="000000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EB384F6-9409-443A-8405-69B3BFBE561E}"/>
              </a:ext>
            </a:extLst>
          </p:cNvPr>
          <p:cNvSpPr/>
          <p:nvPr/>
        </p:nvSpPr>
        <p:spPr>
          <a:xfrm>
            <a:off x="1116013" y="4724400"/>
            <a:ext cx="2303462" cy="72072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C435286-D57E-4462-A6F7-7202D90F0FC1}"/>
              </a:ext>
            </a:extLst>
          </p:cNvPr>
          <p:cNvSpPr/>
          <p:nvPr/>
        </p:nvSpPr>
        <p:spPr>
          <a:xfrm>
            <a:off x="1116013" y="3632199"/>
            <a:ext cx="2246165" cy="911665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5B840B5-D595-4DA6-B0BE-257CAD9EFC7F}"/>
              </a:ext>
            </a:extLst>
          </p:cNvPr>
          <p:cNvSpPr/>
          <p:nvPr/>
        </p:nvSpPr>
        <p:spPr>
          <a:xfrm>
            <a:off x="1187449" y="5661025"/>
            <a:ext cx="2341563" cy="86359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42FAF71-33DC-411D-A373-7B07DC7C4289}"/>
              </a:ext>
            </a:extLst>
          </p:cNvPr>
          <p:cNvSpPr/>
          <p:nvPr/>
        </p:nvSpPr>
        <p:spPr>
          <a:xfrm>
            <a:off x="3924300" y="3716338"/>
            <a:ext cx="2319945" cy="9352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8538F97-490F-4AF0-A93F-AF11C5613592}"/>
              </a:ext>
            </a:extLst>
          </p:cNvPr>
          <p:cNvSpPr/>
          <p:nvPr/>
        </p:nvSpPr>
        <p:spPr>
          <a:xfrm>
            <a:off x="4067175" y="4724400"/>
            <a:ext cx="2233613" cy="7207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7C562A7-2482-417B-BD57-CDFC520EC4CD}"/>
              </a:ext>
            </a:extLst>
          </p:cNvPr>
          <p:cNvSpPr/>
          <p:nvPr/>
        </p:nvSpPr>
        <p:spPr>
          <a:xfrm>
            <a:off x="4140200" y="5661025"/>
            <a:ext cx="2233613" cy="863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51406E6-9F78-433A-BA53-DB8BBDFAEABF}"/>
              </a:ext>
            </a:extLst>
          </p:cNvPr>
          <p:cNvSpPr/>
          <p:nvPr/>
        </p:nvSpPr>
        <p:spPr>
          <a:xfrm>
            <a:off x="6804025" y="3644900"/>
            <a:ext cx="2160588" cy="720725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51FCAD-D0DA-4F3F-9E11-DAE2D40C62C0}"/>
              </a:ext>
            </a:extLst>
          </p:cNvPr>
          <p:cNvSpPr/>
          <p:nvPr/>
        </p:nvSpPr>
        <p:spPr>
          <a:xfrm>
            <a:off x="6804025" y="4724400"/>
            <a:ext cx="2232024" cy="790794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B98AE43-E6EF-4E34-BCA7-D276065F650E}"/>
              </a:ext>
            </a:extLst>
          </p:cNvPr>
          <p:cNvSpPr/>
          <p:nvPr/>
        </p:nvSpPr>
        <p:spPr>
          <a:xfrm>
            <a:off x="6875463" y="5661024"/>
            <a:ext cx="2160586" cy="863599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B8A1A63-E203-430C-BDD6-48190EF43F1E}"/>
              </a:ext>
            </a:extLst>
          </p:cNvPr>
          <p:cNvCxnSpPr/>
          <p:nvPr/>
        </p:nvCxnSpPr>
        <p:spPr>
          <a:xfrm rot="5400000">
            <a:off x="1979613" y="3573463"/>
            <a:ext cx="287337" cy="158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0631938-0F5E-4FF0-8FD7-6E7795D005B1}"/>
              </a:ext>
            </a:extLst>
          </p:cNvPr>
          <p:cNvCxnSpPr>
            <a:cxnSpLocks/>
            <a:stCxn id="22" idx="4"/>
            <a:endCxn id="20" idx="0"/>
          </p:cNvCxnSpPr>
          <p:nvPr/>
        </p:nvCxnSpPr>
        <p:spPr>
          <a:xfrm>
            <a:off x="2239096" y="4543864"/>
            <a:ext cx="28648" cy="18053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46E1D01-56FD-4E3E-81BF-C19304E9419E}"/>
              </a:ext>
            </a:extLst>
          </p:cNvPr>
          <p:cNvCxnSpPr>
            <a:stCxn id="20" idx="4"/>
          </p:cNvCxnSpPr>
          <p:nvPr/>
        </p:nvCxnSpPr>
        <p:spPr>
          <a:xfrm rot="5400000">
            <a:off x="2124076" y="5516562"/>
            <a:ext cx="215900" cy="73025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8DFAF03-FB92-4F6E-9454-02F7042B9F63}"/>
              </a:ext>
            </a:extLst>
          </p:cNvPr>
          <p:cNvCxnSpPr>
            <a:cxnSpLocks/>
            <a:stCxn id="25" idx="4"/>
          </p:cNvCxnSpPr>
          <p:nvPr/>
        </p:nvCxnSpPr>
        <p:spPr>
          <a:xfrm flipH="1">
            <a:off x="5075239" y="4651594"/>
            <a:ext cx="9034" cy="743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07AD5F0-0A55-441F-AD1C-8C990A1A19D8}"/>
              </a:ext>
            </a:extLst>
          </p:cNvPr>
          <p:cNvCxnSpPr>
            <a:stCxn id="5" idx="4"/>
            <a:endCxn id="28" idx="0"/>
          </p:cNvCxnSpPr>
          <p:nvPr/>
        </p:nvCxnSpPr>
        <p:spPr>
          <a:xfrm rot="16200000" flipH="1">
            <a:off x="7723188" y="3482975"/>
            <a:ext cx="287337" cy="36513"/>
          </a:xfrm>
          <a:prstGeom prst="straightConnector1">
            <a:avLst/>
          </a:prstGeom>
          <a:ln>
            <a:solidFill>
              <a:srgbClr val="FFF41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7687637-61F1-49CE-A950-D3FF4E5E9183}"/>
              </a:ext>
            </a:extLst>
          </p:cNvPr>
          <p:cNvCxnSpPr>
            <a:cxnSpLocks/>
            <a:stCxn id="28" idx="4"/>
            <a:endCxn id="29" idx="0"/>
          </p:cNvCxnSpPr>
          <p:nvPr/>
        </p:nvCxnSpPr>
        <p:spPr>
          <a:xfrm>
            <a:off x="7884319" y="4365625"/>
            <a:ext cx="35718" cy="358775"/>
          </a:xfrm>
          <a:prstGeom prst="straightConnector1">
            <a:avLst/>
          </a:prstGeom>
          <a:ln>
            <a:solidFill>
              <a:srgbClr val="FFF41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28BDB2C-4CE7-4987-99C8-826316C28B2D}"/>
              </a:ext>
            </a:extLst>
          </p:cNvPr>
          <p:cNvCxnSpPr>
            <a:cxnSpLocks/>
            <a:stCxn id="29" idx="4"/>
            <a:endCxn id="30" idx="0"/>
          </p:cNvCxnSpPr>
          <p:nvPr/>
        </p:nvCxnSpPr>
        <p:spPr>
          <a:xfrm>
            <a:off x="7920037" y="5515194"/>
            <a:ext cx="35719" cy="145830"/>
          </a:xfrm>
          <a:prstGeom prst="straightConnector1">
            <a:avLst/>
          </a:prstGeom>
          <a:ln>
            <a:solidFill>
              <a:srgbClr val="FFF41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8DBAE06-54D0-4E2F-AE41-E9445CEB6433}"/>
              </a:ext>
            </a:extLst>
          </p:cNvPr>
          <p:cNvCxnSpPr>
            <a:stCxn id="26" idx="4"/>
          </p:cNvCxnSpPr>
          <p:nvPr/>
        </p:nvCxnSpPr>
        <p:spPr>
          <a:xfrm rot="5400000">
            <a:off x="5058569" y="5534819"/>
            <a:ext cx="215900" cy="365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ADC8D14-2B5D-4A63-8439-68057A127DEE}"/>
              </a:ext>
            </a:extLst>
          </p:cNvPr>
          <p:cNvCxnSpPr>
            <a:cxnSpLocks/>
          </p:cNvCxnSpPr>
          <p:nvPr/>
        </p:nvCxnSpPr>
        <p:spPr>
          <a:xfrm rot="5400000">
            <a:off x="4950619" y="3555207"/>
            <a:ext cx="287338" cy="349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E1665900-8825-4D55-BBC5-073C49576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3964" y="3716338"/>
            <a:ext cx="1831974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Example #1 – </a:t>
            </a:r>
            <a:r>
              <a:rPr lang="en-CA" altLang="en-US" sz="1600" dirty="0">
                <a:solidFill>
                  <a:srgbClr val="000000"/>
                </a:solidFill>
              </a:rPr>
              <a:t>Drugs/Alcohol RDJ, LL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7E08417-9023-4037-9F6D-C8C52572D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4438" y="3933825"/>
            <a:ext cx="269099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 Example #1-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       Money/Processions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01680E3-98C5-4123-B6C3-46E9B7AB3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49" y="3660776"/>
            <a:ext cx="16557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 Example #1 –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        Filters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4B1CB5-223E-4479-BE3C-5CBAA58FD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6375" y="4868863"/>
            <a:ext cx="15827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Example #2 – Vandalism JB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96AB715-76F6-4F25-B344-FB54718AC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4" y="4752976"/>
            <a:ext cx="16557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 Example #2 –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  Bad Break-ups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7A7BD74-9426-42D4-A4AF-8A20CF440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7231" y="4868863"/>
            <a:ext cx="190738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Example #2 –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 Eating Disorders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D911010-9E76-443A-AFBA-F3C48CB48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8509" y="5844429"/>
            <a:ext cx="159067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Example #3 – Violence WS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B007B7E-E5B9-47A7-B4DE-CC9B1BB30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5805488"/>
            <a:ext cx="1665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 Example #3 –Racism/Sexism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774988F-6E83-4A58-A88B-B1E65DEA6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50" y="5805488"/>
            <a:ext cx="16637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 Example #3 –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Body Shaming</a:t>
            </a:r>
          </a:p>
        </p:txBody>
      </p:sp>
    </p:spTree>
    <p:extLst>
      <p:ext uri="{BB962C8B-B14F-4D97-AF65-F5344CB8AC3E}">
        <p14:creationId xmlns:p14="http://schemas.microsoft.com/office/powerpoint/2010/main" val="3158362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6" grpId="0"/>
      <p:bldP spid="17" grpId="0"/>
      <p:bldP spid="33" grpId="0"/>
      <p:bldP spid="34" grpId="0"/>
      <p:bldP spid="35" grpId="0"/>
      <p:bldP spid="36" grpId="0"/>
      <p:bldP spid="38" grpId="0"/>
      <p:bldP spid="42" grpId="0"/>
      <p:bldP spid="43" grpId="0"/>
      <p:bldP spid="45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>
            <a:extLst>
              <a:ext uri="{FF2B5EF4-FFF2-40B4-BE49-F238E27FC236}">
                <a16:creationId xmlns:a16="http://schemas.microsoft.com/office/drawing/2014/main" id="{93223292-50AD-44E9-9F02-DD80D8EC82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333375"/>
            <a:ext cx="79216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CA" altLang="en-US" dirty="0">
                <a:solidFill>
                  <a:prstClr val="black"/>
                </a:solidFill>
                <a:latin typeface="AR JULIAN"/>
              </a:rPr>
              <a:t> </a:t>
            </a:r>
            <a:r>
              <a:rPr lang="en-CA" altLang="en-US" sz="3600" b="1" dirty="0">
                <a:solidFill>
                  <a:schemeClr val="accent2">
                    <a:lumMod val="50000"/>
                  </a:schemeClr>
                </a:solidFill>
                <a:latin typeface="Century Schoolbook" panose="02040604050505020304" pitchFamily="18" charset="0"/>
              </a:rPr>
              <a:t>Brainstorm by designing a web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A5AA37A-1B28-4003-A2C2-39D7E2AB7468}"/>
              </a:ext>
            </a:extLst>
          </p:cNvPr>
          <p:cNvSpPr/>
          <p:nvPr/>
        </p:nvSpPr>
        <p:spPr>
          <a:xfrm>
            <a:off x="1116013" y="2349500"/>
            <a:ext cx="2232025" cy="10795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40A662B-85C2-4402-B6EE-A0A846CA28FE}"/>
              </a:ext>
            </a:extLst>
          </p:cNvPr>
          <p:cNvSpPr/>
          <p:nvPr/>
        </p:nvSpPr>
        <p:spPr>
          <a:xfrm>
            <a:off x="3924300" y="2349500"/>
            <a:ext cx="2376488" cy="10795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8A97F22B-4821-4016-B255-210A8041AEF7}"/>
              </a:ext>
            </a:extLst>
          </p:cNvPr>
          <p:cNvSpPr/>
          <p:nvPr/>
        </p:nvSpPr>
        <p:spPr>
          <a:xfrm>
            <a:off x="6732588" y="2276475"/>
            <a:ext cx="2232025" cy="1081088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23C17B6-9181-45EF-8477-E693DA6E4991}"/>
              </a:ext>
            </a:extLst>
          </p:cNvPr>
          <p:cNvSpPr/>
          <p:nvPr/>
        </p:nvSpPr>
        <p:spPr>
          <a:xfrm>
            <a:off x="2520133" y="905783"/>
            <a:ext cx="4682356" cy="13308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3922AAF-57C2-473A-8613-484E5A7279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2492375"/>
            <a:ext cx="165576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dirty="0">
                <a:solidFill>
                  <a:srgbClr val="000000"/>
                </a:solidFill>
              </a:rPr>
              <a:t>Why?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 dirty="0">
                <a:solidFill>
                  <a:srgbClr val="000000"/>
                </a:solidFill>
              </a:rPr>
              <a:t>(Lifestyle)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 dirty="0">
              <a:solidFill>
                <a:srgbClr val="00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4C8C67-AE56-4367-924F-A1BD2D3F7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4663" y="2492375"/>
            <a:ext cx="1655762" cy="153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dirty="0">
                <a:solidFill>
                  <a:srgbClr val="000000"/>
                </a:solidFill>
              </a:rPr>
              <a:t>Why?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 dirty="0">
                <a:solidFill>
                  <a:srgbClr val="000000"/>
                </a:solidFill>
              </a:rPr>
              <a:t>    (Selflessness)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 dirty="0">
              <a:solidFill>
                <a:srgbClr val="000000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29F116D-B040-4C25-97DF-5DF8B2FDAA4D}"/>
              </a:ext>
            </a:extLst>
          </p:cNvPr>
          <p:cNvCxnSpPr>
            <a:cxnSpLocks/>
          </p:cNvCxnSpPr>
          <p:nvPr/>
        </p:nvCxnSpPr>
        <p:spPr>
          <a:xfrm>
            <a:off x="6732588" y="1917700"/>
            <a:ext cx="469900" cy="446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A2BCFF9-5DE5-4F50-945F-E1BC9EECF3F9}"/>
              </a:ext>
            </a:extLst>
          </p:cNvPr>
          <p:cNvCxnSpPr>
            <a:cxnSpLocks/>
            <a:stCxn id="6" idx="4"/>
          </p:cNvCxnSpPr>
          <p:nvPr/>
        </p:nvCxnSpPr>
        <p:spPr>
          <a:xfrm>
            <a:off x="4861311" y="2236590"/>
            <a:ext cx="142489" cy="1129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87891FA-1DA1-4B4B-9DB9-D8EEBAFCF108}"/>
              </a:ext>
            </a:extLst>
          </p:cNvPr>
          <p:cNvCxnSpPr>
            <a:cxnSpLocks/>
          </p:cNvCxnSpPr>
          <p:nvPr/>
        </p:nvCxnSpPr>
        <p:spPr>
          <a:xfrm flipH="1">
            <a:off x="2555875" y="1899559"/>
            <a:ext cx="359941" cy="4499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119B1741-B49F-41D2-93B3-3B148C6845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9925" y="2492375"/>
            <a:ext cx="1655763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2000" dirty="0">
                <a:solidFill>
                  <a:srgbClr val="000000"/>
                </a:solidFill>
              </a:rPr>
              <a:t>Why?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 dirty="0">
                <a:solidFill>
                  <a:srgbClr val="000000"/>
                </a:solidFill>
              </a:rPr>
              <a:t>(Positive Body Images)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2000" dirty="0">
              <a:solidFill>
                <a:srgbClr val="00000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CA" altLang="en-US" sz="1800" dirty="0">
              <a:solidFill>
                <a:srgbClr val="00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D9BED64-6B08-4A68-93ED-763B4F0407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5189" y="1191673"/>
            <a:ext cx="330851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None/>
            </a:pPr>
            <a:r>
              <a:rPr lang="en-CA" altLang="en-US" sz="2000" dirty="0">
                <a:solidFill>
                  <a:srgbClr val="000000"/>
                </a:solidFill>
                <a:latin typeface="Gill Sans MT"/>
              </a:rPr>
              <a:t>Celebrities do make good role models for teenagers for several reasons.</a:t>
            </a:r>
            <a:endParaRPr lang="en-CA" altLang="en-US" sz="2000" dirty="0">
              <a:solidFill>
                <a:srgbClr val="000000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EB384F6-9409-443A-8405-69B3BFBE561E}"/>
              </a:ext>
            </a:extLst>
          </p:cNvPr>
          <p:cNvSpPr/>
          <p:nvPr/>
        </p:nvSpPr>
        <p:spPr>
          <a:xfrm>
            <a:off x="1116013" y="4724400"/>
            <a:ext cx="2316504" cy="71979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6C435286-D57E-4462-A6F7-7202D90F0FC1}"/>
              </a:ext>
            </a:extLst>
          </p:cNvPr>
          <p:cNvSpPr/>
          <p:nvPr/>
        </p:nvSpPr>
        <p:spPr>
          <a:xfrm>
            <a:off x="1116013" y="3632200"/>
            <a:ext cx="2258645" cy="908796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5B840B5-D595-4DA6-B0BE-257CAD9EFC7F}"/>
              </a:ext>
            </a:extLst>
          </p:cNvPr>
          <p:cNvSpPr/>
          <p:nvPr/>
        </p:nvSpPr>
        <p:spPr>
          <a:xfrm>
            <a:off x="1187449" y="5661025"/>
            <a:ext cx="2341563" cy="86359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F42FAF71-33DC-411D-A373-7B07DC7C4289}"/>
              </a:ext>
            </a:extLst>
          </p:cNvPr>
          <p:cNvSpPr/>
          <p:nvPr/>
        </p:nvSpPr>
        <p:spPr>
          <a:xfrm>
            <a:off x="3924300" y="3716338"/>
            <a:ext cx="2319945" cy="9352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F8538F97-490F-4AF0-A93F-AF11C5613592}"/>
              </a:ext>
            </a:extLst>
          </p:cNvPr>
          <p:cNvSpPr/>
          <p:nvPr/>
        </p:nvSpPr>
        <p:spPr>
          <a:xfrm>
            <a:off x="4067176" y="4724400"/>
            <a:ext cx="2232024" cy="79079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27C562A7-2482-417B-BD57-CDFC520EC4CD}"/>
              </a:ext>
            </a:extLst>
          </p:cNvPr>
          <p:cNvSpPr/>
          <p:nvPr/>
        </p:nvSpPr>
        <p:spPr>
          <a:xfrm>
            <a:off x="4140200" y="5661025"/>
            <a:ext cx="2233613" cy="863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51406E6-9F78-433A-BA53-DB8BBDFAEABF}"/>
              </a:ext>
            </a:extLst>
          </p:cNvPr>
          <p:cNvSpPr/>
          <p:nvPr/>
        </p:nvSpPr>
        <p:spPr>
          <a:xfrm>
            <a:off x="6804025" y="3644900"/>
            <a:ext cx="2160588" cy="720725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5651FCAD-D0DA-4F3F-9E11-DAE2D40C62C0}"/>
              </a:ext>
            </a:extLst>
          </p:cNvPr>
          <p:cNvSpPr/>
          <p:nvPr/>
        </p:nvSpPr>
        <p:spPr>
          <a:xfrm>
            <a:off x="6804025" y="4724400"/>
            <a:ext cx="2232024" cy="790794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B98AE43-E6EF-4E34-BCA7-D276065F650E}"/>
              </a:ext>
            </a:extLst>
          </p:cNvPr>
          <p:cNvSpPr/>
          <p:nvPr/>
        </p:nvSpPr>
        <p:spPr>
          <a:xfrm>
            <a:off x="6875463" y="5661024"/>
            <a:ext cx="2160586" cy="863599"/>
          </a:xfrm>
          <a:prstGeom prst="ellipse">
            <a:avLst/>
          </a:prstGeom>
          <a:noFill/>
          <a:ln>
            <a:solidFill>
              <a:srgbClr val="FFF4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6B8A1A63-E203-430C-BDD6-48190EF43F1E}"/>
              </a:ext>
            </a:extLst>
          </p:cNvPr>
          <p:cNvCxnSpPr/>
          <p:nvPr/>
        </p:nvCxnSpPr>
        <p:spPr>
          <a:xfrm rot="5400000">
            <a:off x="1979613" y="3573463"/>
            <a:ext cx="287337" cy="1587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0631938-0F5E-4FF0-8FD7-6E7795D005B1}"/>
              </a:ext>
            </a:extLst>
          </p:cNvPr>
          <p:cNvCxnSpPr>
            <a:cxnSpLocks/>
            <a:stCxn id="22" idx="4"/>
            <a:endCxn id="20" idx="0"/>
          </p:cNvCxnSpPr>
          <p:nvPr/>
        </p:nvCxnSpPr>
        <p:spPr>
          <a:xfrm>
            <a:off x="2245336" y="4540996"/>
            <a:ext cx="28929" cy="18340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146E1D01-56FD-4E3E-81BF-C19304E9419E}"/>
              </a:ext>
            </a:extLst>
          </p:cNvPr>
          <p:cNvCxnSpPr>
            <a:cxnSpLocks/>
            <a:stCxn id="20" idx="4"/>
          </p:cNvCxnSpPr>
          <p:nvPr/>
        </p:nvCxnSpPr>
        <p:spPr>
          <a:xfrm flipH="1">
            <a:off x="2195514" y="5444197"/>
            <a:ext cx="78751" cy="216828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B8DFAF03-FB92-4F6E-9454-02F7042B9F63}"/>
              </a:ext>
            </a:extLst>
          </p:cNvPr>
          <p:cNvCxnSpPr>
            <a:cxnSpLocks/>
            <a:stCxn id="25" idx="4"/>
          </p:cNvCxnSpPr>
          <p:nvPr/>
        </p:nvCxnSpPr>
        <p:spPr>
          <a:xfrm flipH="1">
            <a:off x="5075239" y="4651594"/>
            <a:ext cx="9034" cy="743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207AD5F0-0A55-441F-AD1C-8C990A1A19D8}"/>
              </a:ext>
            </a:extLst>
          </p:cNvPr>
          <p:cNvCxnSpPr>
            <a:stCxn id="5" idx="4"/>
            <a:endCxn id="28" idx="0"/>
          </p:cNvCxnSpPr>
          <p:nvPr/>
        </p:nvCxnSpPr>
        <p:spPr>
          <a:xfrm rot="16200000" flipH="1">
            <a:off x="7723188" y="3482975"/>
            <a:ext cx="287337" cy="36513"/>
          </a:xfrm>
          <a:prstGeom prst="straightConnector1">
            <a:avLst/>
          </a:prstGeom>
          <a:ln>
            <a:solidFill>
              <a:srgbClr val="FFF41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C7687637-61F1-49CE-A950-D3FF4E5E9183}"/>
              </a:ext>
            </a:extLst>
          </p:cNvPr>
          <p:cNvCxnSpPr>
            <a:cxnSpLocks/>
            <a:stCxn id="28" idx="4"/>
            <a:endCxn id="29" idx="0"/>
          </p:cNvCxnSpPr>
          <p:nvPr/>
        </p:nvCxnSpPr>
        <p:spPr>
          <a:xfrm>
            <a:off x="7884319" y="4365625"/>
            <a:ext cx="35718" cy="358775"/>
          </a:xfrm>
          <a:prstGeom prst="straightConnector1">
            <a:avLst/>
          </a:prstGeom>
          <a:ln>
            <a:solidFill>
              <a:srgbClr val="FFF41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28BDB2C-4CE7-4987-99C8-826316C28B2D}"/>
              </a:ext>
            </a:extLst>
          </p:cNvPr>
          <p:cNvCxnSpPr>
            <a:cxnSpLocks/>
            <a:stCxn id="29" idx="4"/>
            <a:endCxn id="30" idx="0"/>
          </p:cNvCxnSpPr>
          <p:nvPr/>
        </p:nvCxnSpPr>
        <p:spPr>
          <a:xfrm>
            <a:off x="7920037" y="5515194"/>
            <a:ext cx="35719" cy="145830"/>
          </a:xfrm>
          <a:prstGeom prst="straightConnector1">
            <a:avLst/>
          </a:prstGeom>
          <a:ln>
            <a:solidFill>
              <a:srgbClr val="FFF41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C8DBAE06-54D0-4E2F-AE41-E9445CEB6433}"/>
              </a:ext>
            </a:extLst>
          </p:cNvPr>
          <p:cNvCxnSpPr>
            <a:cxnSpLocks/>
            <a:stCxn id="26" idx="4"/>
          </p:cNvCxnSpPr>
          <p:nvPr/>
        </p:nvCxnSpPr>
        <p:spPr>
          <a:xfrm flipH="1">
            <a:off x="5148263" y="5515194"/>
            <a:ext cx="34925" cy="1458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AADC8D14-2B5D-4A63-8439-68057A127DEE}"/>
              </a:ext>
            </a:extLst>
          </p:cNvPr>
          <p:cNvCxnSpPr>
            <a:cxnSpLocks/>
          </p:cNvCxnSpPr>
          <p:nvPr/>
        </p:nvCxnSpPr>
        <p:spPr>
          <a:xfrm rot="5400000">
            <a:off x="4950619" y="3555207"/>
            <a:ext cx="287338" cy="349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E1665900-8825-4D55-BBC5-073C49576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3350" y="3829247"/>
            <a:ext cx="16525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Example #1 – Healthy GP, JB,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7E08417-9023-4037-9F6D-C8C52572D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38259" y="3716337"/>
            <a:ext cx="162914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 Example #1-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    Ukraine MK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01680E3-98C5-4123-B6C3-46E9B7AB3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49" y="3660776"/>
            <a:ext cx="16557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 Example #1 –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       Plus size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94B1CB5-223E-4479-BE3C-5CBAA58FD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8509" y="4752977"/>
            <a:ext cx="15806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Example #2 – Parenting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296AB715-76F6-4F25-B344-FB54718AC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4833" y="4710272"/>
            <a:ext cx="2253493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 Example #2 </a:t>
            </a:r>
            <a:r>
              <a:rPr lang="en-CA" altLang="en-US" sz="1400" dirty="0">
                <a:solidFill>
                  <a:srgbClr val="000000"/>
                </a:solidFill>
              </a:rPr>
              <a:t>–#Metoo, </a:t>
            </a:r>
            <a:r>
              <a:rPr lang="en-CA" altLang="en-US" sz="1600" dirty="0">
                <a:solidFill>
                  <a:srgbClr val="000000"/>
                </a:solidFill>
              </a:rPr>
              <a:t>“Oscar so White”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7A7BD74-9426-42D4-A4AF-8A20CF440B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57231" y="4868863"/>
            <a:ext cx="190738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Example #2 –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 Girls Clubs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D911010-9E76-443A-AFBA-F3C48CB48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8509" y="5844429"/>
            <a:ext cx="159067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Example #3 – Kindness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B007B7E-E5B9-47A7-B4DE-CC9B1BB30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5805488"/>
            <a:ext cx="16652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 Example #3 –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We Day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774988F-6E83-4A58-A88B-B1E65DEA64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2949" y="5844429"/>
            <a:ext cx="19431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60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32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742950" indent="-285750">
              <a:spcBef>
                <a:spcPts val="550"/>
              </a:spcBef>
              <a:buClr>
                <a:schemeClr val="accent1"/>
              </a:buClr>
              <a:buFont typeface="Verdana" panose="020B0604030504040204" pitchFamily="34" charset="0"/>
              <a:buChar char="◦"/>
              <a:defRPr sz="2800">
                <a:solidFill>
                  <a:schemeClr val="tx1"/>
                </a:solidFill>
                <a:latin typeface="Gill Sans MT" panose="020B0502020104020203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Font typeface="Wingdings 2" panose="05020102010507070707" pitchFamily="18" charset="2"/>
              <a:buChar char=""/>
              <a:defRPr sz="2400">
                <a:solidFill>
                  <a:schemeClr val="tx1"/>
                </a:solidFill>
                <a:latin typeface="Gill Sans MT" panose="020B0502020104020203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D2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ADA7A"/>
              </a:buClr>
              <a:buFont typeface="Wingdings 2" panose="05020102010507070707" pitchFamily="18" charset="2"/>
              <a:buChar char=""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800" dirty="0">
                <a:solidFill>
                  <a:srgbClr val="000000"/>
                </a:solidFill>
              </a:rPr>
              <a:t> Example #3 –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CA" altLang="en-US" sz="1600" dirty="0">
                <a:solidFill>
                  <a:srgbClr val="000000"/>
                </a:solidFill>
              </a:rPr>
              <a:t>Aging Actors/Models</a:t>
            </a:r>
          </a:p>
        </p:txBody>
      </p:sp>
    </p:spTree>
    <p:extLst>
      <p:ext uri="{BB962C8B-B14F-4D97-AF65-F5344CB8AC3E}">
        <p14:creationId xmlns:p14="http://schemas.microsoft.com/office/powerpoint/2010/main" val="2918916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6" grpId="0"/>
      <p:bldP spid="17" grpId="0"/>
      <p:bldP spid="33" grpId="0"/>
      <p:bldP spid="34" grpId="0"/>
      <p:bldP spid="35" grpId="0"/>
      <p:bldP spid="36" grpId="0"/>
      <p:bldP spid="38" grpId="0"/>
      <p:bldP spid="42" grpId="0"/>
      <p:bldP spid="43" grpId="0"/>
      <p:bldP spid="45" grpId="0"/>
      <p:bldP spid="4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Oriel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Month xmlns="8654aed4-1f7e-49e0-ba62-898af66829f8" xsi:nil="true"/>
    <Year xmlns="8654aed4-1f7e-49e0-ba62-898af66829f8" xsi:nil="true"/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E5B3C32F854F4DB0DAFD50DB725AC7" ma:contentTypeVersion="3" ma:contentTypeDescription="Create a new document." ma:contentTypeScope="" ma:versionID="68357d223d331b4fe1764f65623716df">
  <xsd:schema xmlns:xsd="http://www.w3.org/2001/XMLSchema" xmlns:xs="http://www.w3.org/2001/XMLSchema" xmlns:p="http://schemas.microsoft.com/office/2006/metadata/properties" xmlns:ns1="http://schemas.microsoft.com/sharepoint/v3" xmlns:ns2="8654aed4-1f7e-49e0-ba62-898af66829f8" targetNamespace="http://schemas.microsoft.com/office/2006/metadata/properties" ma:root="true" ma:fieldsID="5acdce64f827726a6d5a14b8d4db68cd" ns1:_="" ns2:_="">
    <xsd:import namespace="http://schemas.microsoft.com/sharepoint/v3"/>
    <xsd:import namespace="8654aed4-1f7e-49e0-ba62-898af66829f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Month" minOccurs="0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54aed4-1f7e-49e0-ba62-898af66829f8" elementFormDefault="qualified">
    <xsd:import namespace="http://schemas.microsoft.com/office/2006/documentManagement/types"/>
    <xsd:import namespace="http://schemas.microsoft.com/office/infopath/2007/PartnerControls"/>
    <xsd:element name="Month" ma:index="10" nillable="true" ma:displayName="Month" ma:internalName="Month">
      <xsd:simpleType>
        <xsd:restriction base="dms:Text">
          <xsd:maxLength value="255"/>
        </xsd:restriction>
      </xsd:simpleType>
    </xsd:element>
    <xsd:element name="Year" ma:index="11" nillable="true" ma:displayName="Year" ma:internalName="Year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31DD6F-E616-4D51-8004-2D99F105AFB9}"/>
</file>

<file path=customXml/itemProps2.xml><?xml version="1.0" encoding="utf-8"?>
<ds:datastoreItem xmlns:ds="http://schemas.openxmlformats.org/officeDocument/2006/customXml" ds:itemID="{CEADBE7C-FDF5-452F-A252-7567079AEA82}"/>
</file>

<file path=customXml/itemProps3.xml><?xml version="1.0" encoding="utf-8"?>
<ds:datastoreItem xmlns:ds="http://schemas.openxmlformats.org/officeDocument/2006/customXml" ds:itemID="{B52030DF-55A4-443E-8E02-B28532F9F2F1}"/>
</file>

<file path=customXml/itemProps4.xml><?xml version="1.0" encoding="utf-8"?>
<ds:datastoreItem xmlns:ds="http://schemas.openxmlformats.org/officeDocument/2006/customXml" ds:itemID="{E12D5913-0161-4613-86C2-50157FF96F1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6593</TotalTime>
  <Words>599</Words>
  <Application>Microsoft Office PowerPoint</Application>
  <PresentationFormat>On-screen Show (4:3)</PresentationFormat>
  <Paragraphs>138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 JULIAN</vt:lpstr>
      <vt:lpstr>Arial</vt:lpstr>
      <vt:lpstr>Calibri</vt:lpstr>
      <vt:lpstr>Century Schoolbook</vt:lpstr>
      <vt:lpstr>Comic Sans MS</vt:lpstr>
      <vt:lpstr>Gill Sans MT</vt:lpstr>
      <vt:lpstr>Symbol</vt:lpstr>
      <vt:lpstr>Verdana</vt:lpstr>
      <vt:lpstr>Wingdings</vt:lpstr>
      <vt:lpstr>Wingdings 2</vt:lpstr>
      <vt:lpstr>Oriel</vt:lpstr>
      <vt:lpstr>Solstice</vt:lpstr>
      <vt:lpstr>OSSLT </vt:lpstr>
      <vt:lpstr>Tips for Completing Long and Short-Writing Tasks</vt:lpstr>
      <vt:lpstr>The Long Writing Task  (The Essay)</vt:lpstr>
      <vt:lpstr>PowerPoint Presentation</vt:lpstr>
      <vt:lpstr>PowerPoint Presentation</vt:lpstr>
      <vt:lpstr>Let’s practice…. </vt:lpstr>
      <vt:lpstr>PowerPoint Presentation</vt:lpstr>
      <vt:lpstr>PowerPoint Presentation</vt:lpstr>
      <vt:lpstr>PowerPoint Presentation</vt:lpstr>
      <vt:lpstr>Conclusion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Preparing for the Osslt</dc:title>
  <dc:creator>Sheila</dc:creator>
  <cp:lastModifiedBy>Courtney, AnneMarie</cp:lastModifiedBy>
  <cp:revision>449</cp:revision>
  <cp:lastPrinted>2018-04-09T15:24:21Z</cp:lastPrinted>
  <dcterms:created xsi:type="dcterms:W3CDTF">2011-02-22T01:29:19Z</dcterms:created>
  <dcterms:modified xsi:type="dcterms:W3CDTF">2022-04-20T15:29:53Z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ic_System_Copyright">
    <vt:lpwstr/>
  </property>
  <property fmtid="{D5CDD505-2E9C-101B-9397-08002B2CF9AE}" pid="3" name="ImageCreateDate">
    <vt:lpwstr/>
  </property>
  <property fmtid="{D5CDD505-2E9C-101B-9397-08002B2CF9AE}" pid="4" name="PublishingExpirationDate">
    <vt:lpwstr/>
  </property>
  <property fmtid="{D5CDD505-2E9C-101B-9397-08002B2CF9AE}" pid="5" name="PublishingStartDate">
    <vt:lpwstr/>
  </property>
  <property fmtid="{D5CDD505-2E9C-101B-9397-08002B2CF9AE}" pid="6" name="Month">
    <vt:lpwstr/>
  </property>
  <property fmtid="{D5CDD505-2E9C-101B-9397-08002B2CF9AE}" pid="7" name="Year">
    <vt:lpwstr/>
  </property>
  <property fmtid="{D5CDD505-2E9C-101B-9397-08002B2CF9AE}" pid="8" name="ContentTypeId">
    <vt:lpwstr>0x010100BFE5B3C32F854F4DB0DAFD50DB725AC7</vt:lpwstr>
  </property>
  <property fmtid="{D5CDD505-2E9C-101B-9397-08002B2CF9AE}" pid="9" name="Students">
    <vt:lpwstr/>
  </property>
  <property fmtid="{D5CDD505-2E9C-101B-9397-08002B2CF9AE}" pid="10" name="CultureName">
    <vt:lpwstr/>
  </property>
  <property fmtid="{D5CDD505-2E9C-101B-9397-08002B2CF9AE}" pid="11" name="Self_Registration_Enabled">
    <vt:lpwstr/>
  </property>
  <property fmtid="{D5CDD505-2E9C-101B-9397-08002B2CF9AE}" pid="12" name="NotebookType">
    <vt:lpwstr/>
  </property>
  <property fmtid="{D5CDD505-2E9C-101B-9397-08002B2CF9AE}" pid="13" name="FolderType">
    <vt:lpwstr/>
  </property>
  <property fmtid="{D5CDD505-2E9C-101B-9397-08002B2CF9AE}" pid="14" name="Self_Registration_Enabled0">
    <vt:lpwstr/>
  </property>
  <property fmtid="{D5CDD505-2E9C-101B-9397-08002B2CF9AE}" pid="15" name="Has_Teacher_Only_SectionGroup">
    <vt:lpwstr/>
  </property>
  <property fmtid="{D5CDD505-2E9C-101B-9397-08002B2CF9AE}" pid="16" name="AppVersion">
    <vt:lpwstr/>
  </property>
  <property fmtid="{D5CDD505-2E9C-101B-9397-08002B2CF9AE}" pid="17" name="Invited_Teachers">
    <vt:lpwstr/>
  </property>
  <property fmtid="{D5CDD505-2E9C-101B-9397-08002B2CF9AE}" pid="18" name="Owner">
    <vt:lpwstr/>
  </property>
  <property fmtid="{D5CDD505-2E9C-101B-9397-08002B2CF9AE}" pid="19" name="DefaultSectionNames">
    <vt:lpwstr/>
  </property>
  <property fmtid="{D5CDD505-2E9C-101B-9397-08002B2CF9AE}" pid="20" name="Templates">
    <vt:lpwstr/>
  </property>
  <property fmtid="{D5CDD505-2E9C-101B-9397-08002B2CF9AE}" pid="21" name="Is_Collaboration_Space_Locked">
    <vt:lpwstr/>
  </property>
  <property fmtid="{D5CDD505-2E9C-101B-9397-08002B2CF9AE}" pid="22" name="Invited_Students">
    <vt:lpwstr/>
  </property>
  <property fmtid="{D5CDD505-2E9C-101B-9397-08002B2CF9AE}" pid="23" name="Teachers">
    <vt:lpwstr/>
  </property>
  <property fmtid="{D5CDD505-2E9C-101B-9397-08002B2CF9AE}" pid="24" name="Student_Groups">
    <vt:lpwstr/>
  </property>
</Properties>
</file>