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24"/>
  </p:notesMasterIdLst>
  <p:handoutMasterIdLst>
    <p:handoutMasterId r:id="rId25"/>
  </p:handoutMasterIdLst>
  <p:sldIdLst>
    <p:sldId id="256" r:id="rId5"/>
    <p:sldId id="257" r:id="rId6"/>
    <p:sldId id="283" r:id="rId7"/>
    <p:sldId id="296" r:id="rId8"/>
    <p:sldId id="301" r:id="rId9"/>
    <p:sldId id="297" r:id="rId10"/>
    <p:sldId id="281" r:id="rId11"/>
    <p:sldId id="309" r:id="rId12"/>
    <p:sldId id="303" r:id="rId13"/>
    <p:sldId id="304" r:id="rId14"/>
    <p:sldId id="285" r:id="rId15"/>
    <p:sldId id="282" r:id="rId16"/>
    <p:sldId id="299" r:id="rId17"/>
    <p:sldId id="306" r:id="rId18"/>
    <p:sldId id="308" r:id="rId19"/>
    <p:sldId id="307" r:id="rId20"/>
    <p:sldId id="305" r:id="rId21"/>
    <p:sldId id="268" r:id="rId22"/>
    <p:sldId id="272" r:id="rId2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27D7BD-E8B2-490E-8953-5D6745066FD5}"/>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AFBFC0A-BF90-4952-92C7-9A61510D374E}"/>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E6955DF6-129C-4777-8809-CACD53822ABB}" type="datetimeFigureOut">
              <a:rPr lang="en-US"/>
              <a:pPr>
                <a:defRPr/>
              </a:pPr>
              <a:t>3/28/2022</a:t>
            </a:fld>
            <a:endParaRPr lang="en-US"/>
          </a:p>
        </p:txBody>
      </p:sp>
      <p:sp>
        <p:nvSpPr>
          <p:cNvPr id="4" name="Footer Placeholder 3">
            <a:extLst>
              <a:ext uri="{FF2B5EF4-FFF2-40B4-BE49-F238E27FC236}">
                <a16:creationId xmlns:a16="http://schemas.microsoft.com/office/drawing/2014/main" id="{31B81009-DFAE-4BBE-9E6D-BAE6B9B85185}"/>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988CD55A-F513-43A8-874B-6977F466D2C2}"/>
              </a:ext>
            </a:extLst>
          </p:cNvPr>
          <p:cNvSpPr>
            <a:spLocks noGrp="1"/>
          </p:cNvSpPr>
          <p:nvPr>
            <p:ph type="sldNum" sz="quarter" idx="3"/>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21E162-7240-4C6E-94F5-A1E6CDA7B1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423EC-5CA6-4D2C-B558-5B70CC73EFDD}"/>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622D8439-2527-4AB0-B9AD-694E913DABEC}"/>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1" hangingPunct="1">
              <a:defRPr sz="1200"/>
            </a:lvl1pPr>
          </a:lstStyle>
          <a:p>
            <a:pPr>
              <a:defRPr/>
            </a:pPr>
            <a:fld id="{F0B39812-FDFF-4F31-B21B-656F1CD4855F}" type="datetimeFigureOut">
              <a:rPr lang="en-US"/>
              <a:pPr>
                <a:defRPr/>
              </a:pPr>
              <a:t>3/28/2022</a:t>
            </a:fld>
            <a:endParaRPr lang="en-US"/>
          </a:p>
        </p:txBody>
      </p:sp>
      <p:sp>
        <p:nvSpPr>
          <p:cNvPr id="4" name="Slide Image Placeholder 3">
            <a:extLst>
              <a:ext uri="{FF2B5EF4-FFF2-40B4-BE49-F238E27FC236}">
                <a16:creationId xmlns:a16="http://schemas.microsoft.com/office/drawing/2014/main" id="{FC9B600F-6872-40CC-9DA3-611828A463A0}"/>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C707032-D0EC-4CAB-89DB-853FBC7290A1}"/>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3C529DA-DA29-4298-8A34-5A8B077F4934}"/>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AACDCF42-F186-46D0-9008-2549737E14F8}"/>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74546CC-5AF0-4086-85C4-294A12014E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5E953-AA55-41DC-9649-15DD15A3809A}"/>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D7AF649-BA10-4F89-B16F-9E4CA69310AE}"/>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1465D611-0717-4288-8982-16DCB14A239D}"/>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AFD11171-BC34-40BD-BEA3-85CC917E1F6B}"/>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C9EB0A04-EC50-443B-BE59-D37971162471}"/>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BC6DEDBD-EBC3-48DE-85B4-07A391801FE0}"/>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D6225333-0C87-4E02-A9AD-976C3B027457}"/>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Straight Connector 12">
            <a:extLst>
              <a:ext uri="{FF2B5EF4-FFF2-40B4-BE49-F238E27FC236}">
                <a16:creationId xmlns:a16="http://schemas.microsoft.com/office/drawing/2014/main" id="{EB7A7B2F-EA3A-4DD6-B13D-E8F5F9742807}"/>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4" name="Straight Connector 13">
            <a:extLst>
              <a:ext uri="{FF2B5EF4-FFF2-40B4-BE49-F238E27FC236}">
                <a16:creationId xmlns:a16="http://schemas.microsoft.com/office/drawing/2014/main" id="{0271EC9D-8D02-4B25-A3A8-B324C00CDBC2}"/>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5" name="Straight Connector 14">
            <a:extLst>
              <a:ext uri="{FF2B5EF4-FFF2-40B4-BE49-F238E27FC236}">
                <a16:creationId xmlns:a16="http://schemas.microsoft.com/office/drawing/2014/main" id="{CB579E22-686D-4E2F-B2CF-CE931F6B0E2B}"/>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6" name="Rectangle 15">
            <a:extLst>
              <a:ext uri="{FF2B5EF4-FFF2-40B4-BE49-F238E27FC236}">
                <a16:creationId xmlns:a16="http://schemas.microsoft.com/office/drawing/2014/main" id="{A489777C-9816-42B0-B3CA-17E03CF735E8}"/>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A702D23-5D6F-4F8A-9BC6-9696354774FA}"/>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C0A0DD6A-55F2-4593-96C8-605BCB26489C}"/>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12EF52E7-9AB9-4DA1-9393-0AB0CA0DE08E}"/>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B18E8036-B059-40CD-90EF-0C5F80628F63}"/>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A96135F5-E88F-4C33-ABCF-76F9B0A3C3B7}"/>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5934D55D-FDE3-4922-BF77-B1EDF732F985}"/>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FE660A96-7BEF-4822-B8D3-254314E61B6A}" type="datetimeFigureOut">
              <a:rPr lang="en-CA"/>
              <a:pPr>
                <a:defRPr/>
              </a:pPr>
              <a:t>2022-03-28</a:t>
            </a:fld>
            <a:endParaRPr lang="en-CA"/>
          </a:p>
        </p:txBody>
      </p:sp>
      <p:sp>
        <p:nvSpPr>
          <p:cNvPr id="23" name="Footer Placeholder 16">
            <a:extLst>
              <a:ext uri="{FF2B5EF4-FFF2-40B4-BE49-F238E27FC236}">
                <a16:creationId xmlns:a16="http://schemas.microsoft.com/office/drawing/2014/main" id="{D686BE49-1906-4130-BC0F-B7C429477EB2}"/>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5B7371C9-4A46-4E7E-9B40-9D2249A21324}"/>
              </a:ext>
            </a:extLst>
          </p:cNvPr>
          <p:cNvSpPr>
            <a:spLocks noGrp="1"/>
          </p:cNvSpPr>
          <p:nvPr>
            <p:ph type="sldNum" sz="quarter" idx="12"/>
          </p:nvPr>
        </p:nvSpPr>
        <p:spPr bwMode="auto">
          <a:xfrm>
            <a:off x="1325563" y="4929188"/>
            <a:ext cx="609600" cy="517525"/>
          </a:xfrm>
        </p:spPr>
        <p:txBody>
          <a:bodyPr/>
          <a:lstStyle>
            <a:lvl1pPr>
              <a:defRPr/>
            </a:lvl1pPr>
          </a:lstStyle>
          <a:p>
            <a:fld id="{324ED402-900C-45C5-B2B4-125A51CF114B}" type="slidenum">
              <a:rPr lang="en-CA" altLang="en-US"/>
              <a:pPr/>
              <a:t>‹#›</a:t>
            </a:fld>
            <a:endParaRPr lang="en-CA" altLang="en-US"/>
          </a:p>
        </p:txBody>
      </p:sp>
    </p:spTree>
    <p:extLst>
      <p:ext uri="{BB962C8B-B14F-4D97-AF65-F5344CB8AC3E}">
        <p14:creationId xmlns:p14="http://schemas.microsoft.com/office/powerpoint/2010/main" val="333295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186776C-619C-4312-A806-89D4F7B8C272}"/>
              </a:ext>
            </a:extLst>
          </p:cNvPr>
          <p:cNvSpPr>
            <a:spLocks noGrp="1"/>
          </p:cNvSpPr>
          <p:nvPr>
            <p:ph type="dt" sz="half" idx="10"/>
          </p:nvPr>
        </p:nvSpPr>
        <p:spPr/>
        <p:txBody>
          <a:bodyPr/>
          <a:lstStyle>
            <a:lvl1pPr>
              <a:defRPr/>
            </a:lvl1pPr>
          </a:lstStyle>
          <a:p>
            <a:pPr>
              <a:defRPr/>
            </a:pPr>
            <a:fld id="{ECB11351-F268-4EAB-86FA-B8F53D146831}" type="datetimeFigureOut">
              <a:rPr lang="en-CA"/>
              <a:pPr>
                <a:defRPr/>
              </a:pPr>
              <a:t>2022-03-28</a:t>
            </a:fld>
            <a:endParaRPr lang="en-CA"/>
          </a:p>
        </p:txBody>
      </p:sp>
      <p:sp>
        <p:nvSpPr>
          <p:cNvPr id="5" name="Footer Placeholder 2">
            <a:extLst>
              <a:ext uri="{FF2B5EF4-FFF2-40B4-BE49-F238E27FC236}">
                <a16:creationId xmlns:a16="http://schemas.microsoft.com/office/drawing/2014/main" id="{4DC9897A-AD0A-4285-8EC6-92C1B537996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4B60ED0B-D01C-45F4-B2C5-5A530F1447E2}"/>
              </a:ext>
            </a:extLst>
          </p:cNvPr>
          <p:cNvSpPr>
            <a:spLocks noGrp="1"/>
          </p:cNvSpPr>
          <p:nvPr>
            <p:ph type="sldNum" sz="quarter" idx="12"/>
          </p:nvPr>
        </p:nvSpPr>
        <p:spPr/>
        <p:txBody>
          <a:bodyPr/>
          <a:lstStyle>
            <a:lvl1pPr>
              <a:defRPr/>
            </a:lvl1pPr>
          </a:lstStyle>
          <a:p>
            <a:fld id="{B6563651-27AE-4513-A9B4-CA85AB3390C0}" type="slidenum">
              <a:rPr lang="en-CA" altLang="en-US"/>
              <a:pPr/>
              <a:t>‹#›</a:t>
            </a:fld>
            <a:endParaRPr lang="en-CA" altLang="en-US"/>
          </a:p>
        </p:txBody>
      </p:sp>
    </p:spTree>
    <p:extLst>
      <p:ext uri="{BB962C8B-B14F-4D97-AF65-F5344CB8AC3E}">
        <p14:creationId xmlns:p14="http://schemas.microsoft.com/office/powerpoint/2010/main" val="241617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44859B2-F1A7-437D-A4F4-AE0255B2BBA3}"/>
              </a:ext>
            </a:extLst>
          </p:cNvPr>
          <p:cNvSpPr>
            <a:spLocks noGrp="1"/>
          </p:cNvSpPr>
          <p:nvPr>
            <p:ph type="dt" sz="half" idx="10"/>
          </p:nvPr>
        </p:nvSpPr>
        <p:spPr/>
        <p:txBody>
          <a:bodyPr/>
          <a:lstStyle>
            <a:lvl1pPr>
              <a:defRPr/>
            </a:lvl1pPr>
          </a:lstStyle>
          <a:p>
            <a:pPr>
              <a:defRPr/>
            </a:pPr>
            <a:fld id="{5C9C125D-514B-4EE5-A041-2756D756ACE8}" type="datetimeFigureOut">
              <a:rPr lang="en-CA"/>
              <a:pPr>
                <a:defRPr/>
              </a:pPr>
              <a:t>2022-03-28</a:t>
            </a:fld>
            <a:endParaRPr lang="en-CA"/>
          </a:p>
        </p:txBody>
      </p:sp>
      <p:sp>
        <p:nvSpPr>
          <p:cNvPr id="5" name="Footer Placeholder 2">
            <a:extLst>
              <a:ext uri="{FF2B5EF4-FFF2-40B4-BE49-F238E27FC236}">
                <a16:creationId xmlns:a16="http://schemas.microsoft.com/office/drawing/2014/main" id="{7C566029-7DD7-4CD6-BB4B-35DA4136037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3D0872E5-5C1E-4CA8-93D7-B443F311BFCE}"/>
              </a:ext>
            </a:extLst>
          </p:cNvPr>
          <p:cNvSpPr>
            <a:spLocks noGrp="1"/>
          </p:cNvSpPr>
          <p:nvPr>
            <p:ph type="sldNum" sz="quarter" idx="12"/>
          </p:nvPr>
        </p:nvSpPr>
        <p:spPr/>
        <p:txBody>
          <a:bodyPr/>
          <a:lstStyle>
            <a:lvl1pPr>
              <a:defRPr/>
            </a:lvl1pPr>
          </a:lstStyle>
          <a:p>
            <a:fld id="{056B9C8F-7B92-402A-AFEC-898FC45083E9}" type="slidenum">
              <a:rPr lang="en-CA" altLang="en-US"/>
              <a:pPr/>
              <a:t>‹#›</a:t>
            </a:fld>
            <a:endParaRPr lang="en-CA" altLang="en-US"/>
          </a:p>
        </p:txBody>
      </p:sp>
    </p:spTree>
    <p:extLst>
      <p:ext uri="{BB962C8B-B14F-4D97-AF65-F5344CB8AC3E}">
        <p14:creationId xmlns:p14="http://schemas.microsoft.com/office/powerpoint/2010/main" val="10143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D15CE04E-B5B5-457D-AC99-7C191AF2248F}"/>
              </a:ext>
            </a:extLst>
          </p:cNvPr>
          <p:cNvSpPr>
            <a:spLocks noGrp="1"/>
          </p:cNvSpPr>
          <p:nvPr>
            <p:ph type="dt" sz="half" idx="10"/>
          </p:nvPr>
        </p:nvSpPr>
        <p:spPr/>
        <p:txBody>
          <a:bodyPr rtlCol="0"/>
          <a:lstStyle>
            <a:lvl1pPr>
              <a:defRPr/>
            </a:lvl1pPr>
          </a:lstStyle>
          <a:p>
            <a:pPr>
              <a:defRPr/>
            </a:pPr>
            <a:fld id="{864820D7-6094-4B0C-8427-656224802A0F}" type="datetimeFigureOut">
              <a:rPr lang="en-CA"/>
              <a:pPr>
                <a:defRPr/>
              </a:pPr>
              <a:t>2022-03-28</a:t>
            </a:fld>
            <a:endParaRPr lang="en-CA"/>
          </a:p>
        </p:txBody>
      </p:sp>
      <p:sp>
        <p:nvSpPr>
          <p:cNvPr id="5" name="Slide Number Placeholder 8">
            <a:extLst>
              <a:ext uri="{FF2B5EF4-FFF2-40B4-BE49-F238E27FC236}">
                <a16:creationId xmlns:a16="http://schemas.microsoft.com/office/drawing/2014/main" id="{618EC9AB-3C66-4593-853B-8A315596D399}"/>
              </a:ext>
            </a:extLst>
          </p:cNvPr>
          <p:cNvSpPr>
            <a:spLocks noGrp="1"/>
          </p:cNvSpPr>
          <p:nvPr>
            <p:ph type="sldNum" sz="quarter" idx="11"/>
          </p:nvPr>
        </p:nvSpPr>
        <p:spPr/>
        <p:txBody>
          <a:bodyPr/>
          <a:lstStyle>
            <a:lvl1pPr>
              <a:defRPr/>
            </a:lvl1pPr>
          </a:lstStyle>
          <a:p>
            <a:fld id="{86228039-5EED-4997-B46B-98AF0CE085DE}" type="slidenum">
              <a:rPr lang="en-CA" altLang="en-US"/>
              <a:pPr/>
              <a:t>‹#›</a:t>
            </a:fld>
            <a:endParaRPr lang="en-CA" altLang="en-US"/>
          </a:p>
        </p:txBody>
      </p:sp>
      <p:sp>
        <p:nvSpPr>
          <p:cNvPr id="6" name="Footer Placeholder 9">
            <a:extLst>
              <a:ext uri="{FF2B5EF4-FFF2-40B4-BE49-F238E27FC236}">
                <a16:creationId xmlns:a16="http://schemas.microsoft.com/office/drawing/2014/main" id="{C084BC4F-EF7F-4439-A77A-BC343A8BDFA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4657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2D10CC-F43E-4FA9-9BCC-400BD5E04522}"/>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F1E76200-CD55-41A4-AC45-66AA2662E700}"/>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AC41F49-A13F-45CB-A49F-4A19E5CF72C7}"/>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15A029DC-9CFB-4991-9781-719198F11B8E}"/>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AFF1B76D-7CFF-45D7-89EA-0920B4870530}"/>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9" name="Straight Connector 8">
            <a:extLst>
              <a:ext uri="{FF2B5EF4-FFF2-40B4-BE49-F238E27FC236}">
                <a16:creationId xmlns:a16="http://schemas.microsoft.com/office/drawing/2014/main" id="{8F5AC59E-EE7C-4BE0-9B67-4163A25251F4}"/>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 name="Straight Connector 9">
            <a:extLst>
              <a:ext uri="{FF2B5EF4-FFF2-40B4-BE49-F238E27FC236}">
                <a16:creationId xmlns:a16="http://schemas.microsoft.com/office/drawing/2014/main" id="{CC58DEE9-799C-4270-8A01-FAB23E3A6BB8}"/>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1" name="Straight Connector 10">
            <a:extLst>
              <a:ext uri="{FF2B5EF4-FFF2-40B4-BE49-F238E27FC236}">
                <a16:creationId xmlns:a16="http://schemas.microsoft.com/office/drawing/2014/main" id="{0E915392-3720-4EC7-90B3-A55E5A8E1D41}"/>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Straight Connector 11">
            <a:extLst>
              <a:ext uri="{FF2B5EF4-FFF2-40B4-BE49-F238E27FC236}">
                <a16:creationId xmlns:a16="http://schemas.microsoft.com/office/drawing/2014/main" id="{7C99A646-7453-4148-B33E-D34BD4E1BAFD}"/>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Rectangle 12">
            <a:extLst>
              <a:ext uri="{FF2B5EF4-FFF2-40B4-BE49-F238E27FC236}">
                <a16:creationId xmlns:a16="http://schemas.microsoft.com/office/drawing/2014/main" id="{AA15DC93-B14B-4970-AE4F-644B8F32CB98}"/>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AE15B91F-6BF0-4A2B-9A4A-57E316DD0410}"/>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3E1DAF79-C34F-4736-B0D2-C96978F04AC6}"/>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A326458B-59CC-493A-B12E-2D4C18F80387}"/>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F8EC1999-0EB9-4D5A-B2C9-70BC52A000DC}"/>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37D9748-8594-4941-9375-BE64932FD1F8}"/>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D43B5448-BEAA-4864-915F-9ABC34248451}"/>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98171271-3BF9-4EA4-99A1-5CDC1ABD6E7D}"/>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C8245F6C-D150-49C0-8F64-6074655C8E19}" type="datetimeFigureOut">
              <a:rPr lang="en-CA"/>
              <a:pPr>
                <a:defRPr/>
              </a:pPr>
              <a:t>2022-03-28</a:t>
            </a:fld>
            <a:endParaRPr lang="en-CA"/>
          </a:p>
        </p:txBody>
      </p:sp>
      <p:sp>
        <p:nvSpPr>
          <p:cNvPr id="21" name="Footer Placeholder 4">
            <a:extLst>
              <a:ext uri="{FF2B5EF4-FFF2-40B4-BE49-F238E27FC236}">
                <a16:creationId xmlns:a16="http://schemas.microsoft.com/office/drawing/2014/main" id="{7D8CCD4E-B3BD-45DF-A63E-A55D8C99834A}"/>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5BD8BC43-B853-414F-BF25-EDB4D71F9B7F}"/>
              </a:ext>
            </a:extLst>
          </p:cNvPr>
          <p:cNvSpPr>
            <a:spLocks noGrp="1"/>
          </p:cNvSpPr>
          <p:nvPr>
            <p:ph type="sldNum" sz="quarter" idx="12"/>
          </p:nvPr>
        </p:nvSpPr>
        <p:spPr bwMode="auto">
          <a:xfrm>
            <a:off x="1339850" y="4929188"/>
            <a:ext cx="609600" cy="517525"/>
          </a:xfrm>
        </p:spPr>
        <p:txBody>
          <a:bodyPr/>
          <a:lstStyle>
            <a:lvl1pPr>
              <a:defRPr/>
            </a:lvl1pPr>
          </a:lstStyle>
          <a:p>
            <a:fld id="{6D7C6512-2E4E-43C8-9877-A89CEECD215B}" type="slidenum">
              <a:rPr lang="en-CA" altLang="en-US"/>
              <a:pPr/>
              <a:t>‹#›</a:t>
            </a:fld>
            <a:endParaRPr lang="en-CA" altLang="en-US"/>
          </a:p>
        </p:txBody>
      </p:sp>
    </p:spTree>
    <p:extLst>
      <p:ext uri="{BB962C8B-B14F-4D97-AF65-F5344CB8AC3E}">
        <p14:creationId xmlns:p14="http://schemas.microsoft.com/office/powerpoint/2010/main" val="66395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3564373-7973-4BD2-B70E-E941F1BCE139}"/>
              </a:ext>
            </a:extLst>
          </p:cNvPr>
          <p:cNvSpPr>
            <a:spLocks noGrp="1"/>
          </p:cNvSpPr>
          <p:nvPr>
            <p:ph type="dt" sz="half" idx="10"/>
          </p:nvPr>
        </p:nvSpPr>
        <p:spPr/>
        <p:txBody>
          <a:bodyPr/>
          <a:lstStyle>
            <a:lvl1pPr>
              <a:defRPr/>
            </a:lvl1pPr>
          </a:lstStyle>
          <a:p>
            <a:pPr>
              <a:defRPr/>
            </a:pPr>
            <a:fld id="{C3F615FB-8E7F-4ECC-9DBA-1584AEC4154C}" type="datetimeFigureOut">
              <a:rPr lang="en-CA"/>
              <a:pPr>
                <a:defRPr/>
              </a:pPr>
              <a:t>2022-03-28</a:t>
            </a:fld>
            <a:endParaRPr lang="en-CA"/>
          </a:p>
        </p:txBody>
      </p:sp>
      <p:sp>
        <p:nvSpPr>
          <p:cNvPr id="6" name="Footer Placeholder 2">
            <a:extLst>
              <a:ext uri="{FF2B5EF4-FFF2-40B4-BE49-F238E27FC236}">
                <a16:creationId xmlns:a16="http://schemas.microsoft.com/office/drawing/2014/main" id="{6F49A961-61FB-49F7-AC33-CAF20D1E7F4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D1FC8AC8-0D9A-47B6-8B93-9812364C5AB3}"/>
              </a:ext>
            </a:extLst>
          </p:cNvPr>
          <p:cNvSpPr>
            <a:spLocks noGrp="1"/>
          </p:cNvSpPr>
          <p:nvPr>
            <p:ph type="sldNum" sz="quarter" idx="12"/>
          </p:nvPr>
        </p:nvSpPr>
        <p:spPr/>
        <p:txBody>
          <a:bodyPr/>
          <a:lstStyle>
            <a:lvl1pPr>
              <a:defRPr/>
            </a:lvl1pPr>
          </a:lstStyle>
          <a:p>
            <a:fld id="{FCBE2B3E-EFFD-4DA2-8483-8D1668ED26E1}" type="slidenum">
              <a:rPr lang="en-CA" altLang="en-US"/>
              <a:pPr/>
              <a:t>‹#›</a:t>
            </a:fld>
            <a:endParaRPr lang="en-CA" altLang="en-US"/>
          </a:p>
        </p:txBody>
      </p:sp>
    </p:spTree>
    <p:extLst>
      <p:ext uri="{BB962C8B-B14F-4D97-AF65-F5344CB8AC3E}">
        <p14:creationId xmlns:p14="http://schemas.microsoft.com/office/powerpoint/2010/main" val="184579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7F51BB5D-F19F-4D7E-A2A5-FD16ADE79F05}"/>
              </a:ext>
            </a:extLst>
          </p:cNvPr>
          <p:cNvSpPr>
            <a:spLocks noGrp="1"/>
          </p:cNvSpPr>
          <p:nvPr>
            <p:ph type="dt" sz="half" idx="10"/>
          </p:nvPr>
        </p:nvSpPr>
        <p:spPr/>
        <p:txBody>
          <a:bodyPr/>
          <a:lstStyle>
            <a:lvl1pPr>
              <a:defRPr/>
            </a:lvl1pPr>
          </a:lstStyle>
          <a:p>
            <a:pPr>
              <a:defRPr/>
            </a:pPr>
            <a:fld id="{8D8EDE69-CC85-438B-B073-072892D0728D}" type="datetimeFigureOut">
              <a:rPr lang="en-CA"/>
              <a:pPr>
                <a:defRPr/>
              </a:pPr>
              <a:t>2022-03-28</a:t>
            </a:fld>
            <a:endParaRPr lang="en-CA"/>
          </a:p>
        </p:txBody>
      </p:sp>
      <p:sp>
        <p:nvSpPr>
          <p:cNvPr id="8" name="Footer Placeholder 2">
            <a:extLst>
              <a:ext uri="{FF2B5EF4-FFF2-40B4-BE49-F238E27FC236}">
                <a16:creationId xmlns:a16="http://schemas.microsoft.com/office/drawing/2014/main" id="{38F69B61-0301-43FA-BA10-2ADF8609542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03162171-5954-4283-84C9-B9CB0A4FA817}"/>
              </a:ext>
            </a:extLst>
          </p:cNvPr>
          <p:cNvSpPr>
            <a:spLocks noGrp="1"/>
          </p:cNvSpPr>
          <p:nvPr>
            <p:ph type="sldNum" sz="quarter" idx="12"/>
          </p:nvPr>
        </p:nvSpPr>
        <p:spPr/>
        <p:txBody>
          <a:bodyPr/>
          <a:lstStyle>
            <a:lvl1pPr>
              <a:defRPr/>
            </a:lvl1pPr>
          </a:lstStyle>
          <a:p>
            <a:fld id="{5FC7E700-E749-4F63-8524-4B4259BFDBAD}" type="slidenum">
              <a:rPr lang="en-CA" altLang="en-US"/>
              <a:pPr/>
              <a:t>‹#›</a:t>
            </a:fld>
            <a:endParaRPr lang="en-CA" altLang="en-US"/>
          </a:p>
        </p:txBody>
      </p:sp>
    </p:spTree>
    <p:extLst>
      <p:ext uri="{BB962C8B-B14F-4D97-AF65-F5344CB8AC3E}">
        <p14:creationId xmlns:p14="http://schemas.microsoft.com/office/powerpoint/2010/main" val="8170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78F5785E-CF71-473B-968D-8837B5103B2A}"/>
              </a:ext>
            </a:extLst>
          </p:cNvPr>
          <p:cNvSpPr>
            <a:spLocks noGrp="1"/>
          </p:cNvSpPr>
          <p:nvPr>
            <p:ph type="dt" sz="half" idx="10"/>
          </p:nvPr>
        </p:nvSpPr>
        <p:spPr/>
        <p:txBody>
          <a:bodyPr rtlCol="0"/>
          <a:lstStyle>
            <a:lvl1pPr>
              <a:defRPr/>
            </a:lvl1pPr>
          </a:lstStyle>
          <a:p>
            <a:pPr>
              <a:defRPr/>
            </a:pPr>
            <a:fld id="{E5652781-C983-464C-8841-6D5C66BDB659}" type="datetimeFigureOut">
              <a:rPr lang="en-CA"/>
              <a:pPr>
                <a:defRPr/>
              </a:pPr>
              <a:t>2022-03-28</a:t>
            </a:fld>
            <a:endParaRPr lang="en-CA"/>
          </a:p>
        </p:txBody>
      </p:sp>
      <p:sp>
        <p:nvSpPr>
          <p:cNvPr id="4" name="Slide Number Placeholder 6">
            <a:extLst>
              <a:ext uri="{FF2B5EF4-FFF2-40B4-BE49-F238E27FC236}">
                <a16:creationId xmlns:a16="http://schemas.microsoft.com/office/drawing/2014/main" id="{982602ED-448E-4755-AEDA-6EEE4AD05E7E}"/>
              </a:ext>
            </a:extLst>
          </p:cNvPr>
          <p:cNvSpPr>
            <a:spLocks noGrp="1"/>
          </p:cNvSpPr>
          <p:nvPr>
            <p:ph type="sldNum" sz="quarter" idx="11"/>
          </p:nvPr>
        </p:nvSpPr>
        <p:spPr/>
        <p:txBody>
          <a:bodyPr/>
          <a:lstStyle>
            <a:lvl1pPr>
              <a:defRPr/>
            </a:lvl1pPr>
          </a:lstStyle>
          <a:p>
            <a:fld id="{AF25F1F6-81E1-41F1-8ACA-DDD295B07B8F}" type="slidenum">
              <a:rPr lang="en-CA" altLang="en-US"/>
              <a:pPr/>
              <a:t>‹#›</a:t>
            </a:fld>
            <a:endParaRPr lang="en-CA" altLang="en-US"/>
          </a:p>
        </p:txBody>
      </p:sp>
      <p:sp>
        <p:nvSpPr>
          <p:cNvPr id="5" name="Footer Placeholder 7">
            <a:extLst>
              <a:ext uri="{FF2B5EF4-FFF2-40B4-BE49-F238E27FC236}">
                <a16:creationId xmlns:a16="http://schemas.microsoft.com/office/drawing/2014/main" id="{77B9CA4F-92EF-48D6-8EAA-3B40D7D3F369}"/>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60509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B97D6CEE-1882-4983-9B6A-C2D363F90B09}"/>
              </a:ext>
            </a:extLst>
          </p:cNvPr>
          <p:cNvSpPr>
            <a:spLocks noGrp="1"/>
          </p:cNvSpPr>
          <p:nvPr>
            <p:ph type="dt" sz="half" idx="10"/>
          </p:nvPr>
        </p:nvSpPr>
        <p:spPr/>
        <p:txBody>
          <a:bodyPr/>
          <a:lstStyle>
            <a:lvl1pPr>
              <a:defRPr/>
            </a:lvl1pPr>
          </a:lstStyle>
          <a:p>
            <a:pPr>
              <a:defRPr/>
            </a:pPr>
            <a:fld id="{129794E5-DB8B-4812-B18D-DA4A6B43B9C3}" type="datetimeFigureOut">
              <a:rPr lang="en-CA"/>
              <a:pPr>
                <a:defRPr/>
              </a:pPr>
              <a:t>2022-03-28</a:t>
            </a:fld>
            <a:endParaRPr lang="en-CA"/>
          </a:p>
        </p:txBody>
      </p:sp>
      <p:sp>
        <p:nvSpPr>
          <p:cNvPr id="3" name="Footer Placeholder 2">
            <a:extLst>
              <a:ext uri="{FF2B5EF4-FFF2-40B4-BE49-F238E27FC236}">
                <a16:creationId xmlns:a16="http://schemas.microsoft.com/office/drawing/2014/main" id="{853E9D75-EF95-4561-982F-5A74FAE74378}"/>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084B8743-E655-42F6-A6A4-8E5D277A91D3}"/>
              </a:ext>
            </a:extLst>
          </p:cNvPr>
          <p:cNvSpPr>
            <a:spLocks noGrp="1"/>
          </p:cNvSpPr>
          <p:nvPr>
            <p:ph type="sldNum" sz="quarter" idx="12"/>
          </p:nvPr>
        </p:nvSpPr>
        <p:spPr/>
        <p:txBody>
          <a:bodyPr/>
          <a:lstStyle>
            <a:lvl1pPr>
              <a:defRPr/>
            </a:lvl1pPr>
          </a:lstStyle>
          <a:p>
            <a:fld id="{F93DE3E3-7798-4013-83C3-5E6C2741D0D2}" type="slidenum">
              <a:rPr lang="en-CA" altLang="en-US"/>
              <a:pPr/>
              <a:t>‹#›</a:t>
            </a:fld>
            <a:endParaRPr lang="en-CA" altLang="en-US"/>
          </a:p>
        </p:txBody>
      </p:sp>
    </p:spTree>
    <p:extLst>
      <p:ext uri="{BB962C8B-B14F-4D97-AF65-F5344CB8AC3E}">
        <p14:creationId xmlns:p14="http://schemas.microsoft.com/office/powerpoint/2010/main" val="369152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430934F-2E18-4E13-8A3F-EF71F7471B49}"/>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6" name="Straight Connector 5">
            <a:extLst>
              <a:ext uri="{FF2B5EF4-FFF2-40B4-BE49-F238E27FC236}">
                <a16:creationId xmlns:a16="http://schemas.microsoft.com/office/drawing/2014/main" id="{6C1D2CA0-0A24-49FC-B9C6-695074383042}"/>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Straight Connector 16">
            <a:extLst>
              <a:ext uri="{FF2B5EF4-FFF2-40B4-BE49-F238E27FC236}">
                <a16:creationId xmlns:a16="http://schemas.microsoft.com/office/drawing/2014/main" id="{55E33A80-A41D-4C97-B194-7A9327F3C235}"/>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68BD637A-D133-4F0C-BA54-2FB22F393BD7}"/>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1536E474-BD43-49BC-9765-5A656EB73E90}"/>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2AD582F3-A77B-4B9F-955F-2CB8639659DE}"/>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E7939AF4-7B54-4011-8DBF-195F30A3F15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801D4C95-EB3A-4BF4-BEB5-92EE6BE7192F}"/>
              </a:ext>
            </a:extLst>
          </p:cNvPr>
          <p:cNvSpPr>
            <a:spLocks noGrp="1"/>
          </p:cNvSpPr>
          <p:nvPr>
            <p:ph type="dt" sz="half" idx="10"/>
          </p:nvPr>
        </p:nvSpPr>
        <p:spPr/>
        <p:txBody>
          <a:bodyPr rtlCol="0"/>
          <a:lstStyle>
            <a:lvl1pPr>
              <a:defRPr/>
            </a:lvl1pPr>
          </a:lstStyle>
          <a:p>
            <a:pPr>
              <a:defRPr/>
            </a:pPr>
            <a:fld id="{CC20322F-3250-4C6E-9BD7-E56F1E699A51}" type="datetimeFigureOut">
              <a:rPr lang="en-CA"/>
              <a:pPr>
                <a:defRPr/>
              </a:pPr>
              <a:t>2022-03-28</a:t>
            </a:fld>
            <a:endParaRPr lang="en-CA"/>
          </a:p>
        </p:txBody>
      </p:sp>
      <p:sp>
        <p:nvSpPr>
          <p:cNvPr id="13" name="Slide Number Placeholder 21">
            <a:extLst>
              <a:ext uri="{FF2B5EF4-FFF2-40B4-BE49-F238E27FC236}">
                <a16:creationId xmlns:a16="http://schemas.microsoft.com/office/drawing/2014/main" id="{53FF7105-F922-437E-91C4-3907AB85D23A}"/>
              </a:ext>
            </a:extLst>
          </p:cNvPr>
          <p:cNvSpPr>
            <a:spLocks noGrp="1"/>
          </p:cNvSpPr>
          <p:nvPr>
            <p:ph type="sldNum" sz="quarter" idx="11"/>
          </p:nvPr>
        </p:nvSpPr>
        <p:spPr/>
        <p:txBody>
          <a:bodyPr/>
          <a:lstStyle>
            <a:lvl1pPr>
              <a:defRPr/>
            </a:lvl1pPr>
          </a:lstStyle>
          <a:p>
            <a:fld id="{ABEB5343-73A1-4A89-83E7-98ED7E0C66B3}" type="slidenum">
              <a:rPr lang="en-CA" altLang="en-US"/>
              <a:pPr/>
              <a:t>‹#›</a:t>
            </a:fld>
            <a:endParaRPr lang="en-CA" altLang="en-US"/>
          </a:p>
        </p:txBody>
      </p:sp>
      <p:sp>
        <p:nvSpPr>
          <p:cNvPr id="14" name="Footer Placeholder 22">
            <a:extLst>
              <a:ext uri="{FF2B5EF4-FFF2-40B4-BE49-F238E27FC236}">
                <a16:creationId xmlns:a16="http://schemas.microsoft.com/office/drawing/2014/main" id="{1A81785D-92D1-4155-B83D-DA669D05C9D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1159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B3EE456-5F77-4693-8C0D-F7D90DDB61A3}"/>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Oval 5">
            <a:extLst>
              <a:ext uri="{FF2B5EF4-FFF2-40B4-BE49-F238E27FC236}">
                <a16:creationId xmlns:a16="http://schemas.microsoft.com/office/drawing/2014/main" id="{2353350A-19EA-4E61-BC6D-889F884B9433}"/>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7B5E484B-4FD9-4AEF-A7CE-B5582BFEE823}"/>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28DF2B7A-E305-42CF-8650-1CC805DF97B6}"/>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B962CB7E-539D-4E50-A23A-EEC8FAB9B85A}"/>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7B36DAAC-9203-4127-988A-A7519D399160}"/>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Straight Connector 20">
            <a:extLst>
              <a:ext uri="{FF2B5EF4-FFF2-40B4-BE49-F238E27FC236}">
                <a16:creationId xmlns:a16="http://schemas.microsoft.com/office/drawing/2014/main" id="{773E88A3-8728-452E-BB8C-FA7BE73B98FA}"/>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D26E5DA1-BB40-401E-8E05-CB6476CB78AB}"/>
              </a:ext>
            </a:extLst>
          </p:cNvPr>
          <p:cNvSpPr>
            <a:spLocks noGrp="1"/>
          </p:cNvSpPr>
          <p:nvPr>
            <p:ph type="dt" sz="half" idx="10"/>
          </p:nvPr>
        </p:nvSpPr>
        <p:spPr/>
        <p:txBody>
          <a:bodyPr rtlCol="0"/>
          <a:lstStyle>
            <a:lvl1pPr>
              <a:defRPr/>
            </a:lvl1pPr>
          </a:lstStyle>
          <a:p>
            <a:pPr>
              <a:defRPr/>
            </a:pPr>
            <a:fld id="{8EA9F890-C72E-4B52-ACEC-BC6E7AF6D5EC}" type="datetimeFigureOut">
              <a:rPr lang="en-CA"/>
              <a:pPr>
                <a:defRPr/>
              </a:pPr>
              <a:t>2022-03-28</a:t>
            </a:fld>
            <a:endParaRPr lang="en-CA"/>
          </a:p>
        </p:txBody>
      </p:sp>
      <p:sp>
        <p:nvSpPr>
          <p:cNvPr id="13" name="Slide Number Placeholder 17">
            <a:extLst>
              <a:ext uri="{FF2B5EF4-FFF2-40B4-BE49-F238E27FC236}">
                <a16:creationId xmlns:a16="http://schemas.microsoft.com/office/drawing/2014/main" id="{A472CCE3-6B8F-41A3-935F-DCD326CC991B}"/>
              </a:ext>
            </a:extLst>
          </p:cNvPr>
          <p:cNvSpPr>
            <a:spLocks noGrp="1"/>
          </p:cNvSpPr>
          <p:nvPr>
            <p:ph type="sldNum" sz="quarter" idx="11"/>
          </p:nvPr>
        </p:nvSpPr>
        <p:spPr/>
        <p:txBody>
          <a:bodyPr/>
          <a:lstStyle>
            <a:lvl1pPr>
              <a:defRPr/>
            </a:lvl1pPr>
          </a:lstStyle>
          <a:p>
            <a:fld id="{8B57DF53-E82C-44DE-8D6D-E091E1563446}" type="slidenum">
              <a:rPr lang="en-CA" altLang="en-US"/>
              <a:pPr/>
              <a:t>‹#›</a:t>
            </a:fld>
            <a:endParaRPr lang="en-CA" altLang="en-US"/>
          </a:p>
        </p:txBody>
      </p:sp>
      <p:sp>
        <p:nvSpPr>
          <p:cNvPr id="14" name="Footer Placeholder 20">
            <a:extLst>
              <a:ext uri="{FF2B5EF4-FFF2-40B4-BE49-F238E27FC236}">
                <a16:creationId xmlns:a16="http://schemas.microsoft.com/office/drawing/2014/main" id="{ACD3F23B-8B87-4503-89EF-DE99BB1250A1}"/>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27199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CD8E0649-5BCA-4203-BC8F-08EBC00F84CB}"/>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2" name="Title Placeholder 21">
            <a:extLst>
              <a:ext uri="{FF2B5EF4-FFF2-40B4-BE49-F238E27FC236}">
                <a16:creationId xmlns:a16="http://schemas.microsoft.com/office/drawing/2014/main" id="{3334BB56-09B6-4BDD-917D-9A70C6A99340}"/>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F2D4B450-D4EB-4D0A-8A34-5D697070D118}"/>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0596B80-3AAE-45A3-87EA-C61955B814A8}"/>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F372ADE8-972D-4885-B0F9-974AEF75E974}" type="datetimeFigureOut">
              <a:rPr lang="en-CA"/>
              <a:pPr>
                <a:defRPr/>
              </a:pPr>
              <a:t>2022-03-28</a:t>
            </a:fld>
            <a:endParaRPr lang="en-CA"/>
          </a:p>
        </p:txBody>
      </p:sp>
      <p:sp>
        <p:nvSpPr>
          <p:cNvPr id="3" name="Footer Placeholder 2">
            <a:extLst>
              <a:ext uri="{FF2B5EF4-FFF2-40B4-BE49-F238E27FC236}">
                <a16:creationId xmlns:a16="http://schemas.microsoft.com/office/drawing/2014/main" id="{C31E3D12-9A74-46F1-A5CE-6A6B799F1A4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CA"/>
          </a:p>
        </p:txBody>
      </p:sp>
      <p:sp>
        <p:nvSpPr>
          <p:cNvPr id="7" name="Straight Connector 6">
            <a:extLst>
              <a:ext uri="{FF2B5EF4-FFF2-40B4-BE49-F238E27FC236}">
                <a16:creationId xmlns:a16="http://schemas.microsoft.com/office/drawing/2014/main" id="{CCE4A977-A636-438E-BE65-579ED5920D76}"/>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32" name="Straight Connector 8">
            <a:extLst>
              <a:ext uri="{FF2B5EF4-FFF2-40B4-BE49-F238E27FC236}">
                <a16:creationId xmlns:a16="http://schemas.microsoft.com/office/drawing/2014/main" id="{102D1796-C703-4526-A033-2AC834FA973B}"/>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3BDF326C-1768-4D43-8CFA-CCC0192EBB0A}"/>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FEB37B4E-3DF2-4731-979E-1D9576D0FBD7}"/>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84445DB1-E0CD-4E74-AEBC-90D6E9FBCBE2}"/>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3B6B4B7-CF51-466F-A5C8-2EFF398DD0F0}"/>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849A8253-A085-4206-B7E3-2897BD652302}" type="slidenum">
              <a:rPr lang="en-CA" altLang="en-US"/>
              <a:pPr/>
              <a:t>‹#›</a:t>
            </a:fld>
            <a:endParaRPr lang="en-CA" altLang="en-US"/>
          </a:p>
        </p:txBody>
      </p:sp>
    </p:spTree>
  </p:cSld>
  <p:clrMap bg1="dk1" tx1="lt1" bg2="dk2" tx2="lt2" accent1="accent1" accent2="accent2" accent3="accent3" accent4="accent4" accent5="accent5" accent6="accent6" hlink="hlink" folHlink="folHlink"/>
  <p:sldLayoutIdLst>
    <p:sldLayoutId id="2147484496" r:id="rId1"/>
    <p:sldLayoutId id="2147484497" r:id="rId2"/>
    <p:sldLayoutId id="2147484498" r:id="rId3"/>
    <p:sldLayoutId id="2147484491" r:id="rId4"/>
    <p:sldLayoutId id="2147484492" r:id="rId5"/>
    <p:sldLayoutId id="2147484499" r:id="rId6"/>
    <p:sldLayoutId id="2147484493" r:id="rId7"/>
    <p:sldLayoutId id="2147484500" r:id="rId8"/>
    <p:sldLayoutId id="2147484501" r:id="rId9"/>
    <p:sldLayoutId id="2147484494" r:id="rId10"/>
    <p:sldLayoutId id="214748449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ixabay.com/en/laptop-computer-business-technology-31249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ngall.com/9-letter-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EF7B-CFE5-48C0-9195-FEB2E0C4AA34}"/>
              </a:ext>
            </a:extLst>
          </p:cNvPr>
          <p:cNvSpPr>
            <a:spLocks noGrp="1"/>
          </p:cNvSpPr>
          <p:nvPr>
            <p:ph type="ctrTitle"/>
          </p:nvPr>
        </p:nvSpPr>
        <p:spPr>
          <a:xfrm>
            <a:off x="1944688" y="377825"/>
            <a:ext cx="6083300" cy="1655763"/>
          </a:xfrm>
        </p:spPr>
        <p:txBody>
          <a:bodyPr>
            <a:noAutofit/>
          </a:bodyPr>
          <a:lstStyle/>
          <a:p>
            <a:pPr eaLnBrk="1" fontAlgn="auto" hangingPunct="1">
              <a:spcAft>
                <a:spcPts val="0"/>
              </a:spcAft>
              <a:defRPr/>
            </a:pPr>
            <a:r>
              <a:rPr lang="en-US" sz="4800" dirty="0"/>
              <a:t>OSSLT</a:t>
            </a:r>
            <a:br>
              <a:rPr lang="en-US" sz="4800" dirty="0"/>
            </a:br>
            <a:endParaRPr lang="en-CA" sz="4800" dirty="0"/>
          </a:p>
        </p:txBody>
      </p:sp>
      <p:sp>
        <p:nvSpPr>
          <p:cNvPr id="10243" name="Subtitle 2">
            <a:extLst>
              <a:ext uri="{FF2B5EF4-FFF2-40B4-BE49-F238E27FC236}">
                <a16:creationId xmlns:a16="http://schemas.microsoft.com/office/drawing/2014/main" id="{AF4137B3-5DB1-4F07-A924-38293E52068A}"/>
              </a:ext>
            </a:extLst>
          </p:cNvPr>
          <p:cNvSpPr>
            <a:spLocks noGrp="1"/>
          </p:cNvSpPr>
          <p:nvPr>
            <p:ph type="subTitle" idx="1"/>
          </p:nvPr>
        </p:nvSpPr>
        <p:spPr>
          <a:xfrm>
            <a:off x="2555875" y="5013325"/>
            <a:ext cx="6172200" cy="1371600"/>
          </a:xfrm>
        </p:spPr>
        <p:txBody>
          <a:bodyPr/>
          <a:lstStyle/>
          <a:p>
            <a:pPr eaLnBrk="1" hangingPunct="1"/>
            <a:r>
              <a:rPr lang="en-CA" altLang="en-US" sz="4400"/>
              <a:t>Expectations</a:t>
            </a:r>
          </a:p>
        </p:txBody>
      </p:sp>
      <p:pic>
        <p:nvPicPr>
          <p:cNvPr id="10245" name="Picture 2">
            <a:extLst>
              <a:ext uri="{FF2B5EF4-FFF2-40B4-BE49-F238E27FC236}">
                <a16:creationId xmlns:a16="http://schemas.microsoft.com/office/drawing/2014/main" id="{5BE232BF-76A3-439C-8EA3-A8AC23F09A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1362075"/>
            <a:ext cx="5791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 electronics, computer, black&#10;&#10;Description automatically generated">
            <a:extLst>
              <a:ext uri="{FF2B5EF4-FFF2-40B4-BE49-F238E27FC236}">
                <a16:creationId xmlns:a16="http://schemas.microsoft.com/office/drawing/2014/main" id="{062F9592-D0CC-4CA9-929F-FA2E8D5FD3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32203" y="2033588"/>
            <a:ext cx="2734217" cy="2580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3DF4-19C4-43F0-820D-0F3527042130}"/>
              </a:ext>
            </a:extLst>
          </p:cNvPr>
          <p:cNvSpPr>
            <a:spLocks noGrp="1"/>
          </p:cNvSpPr>
          <p:nvPr>
            <p:ph type="title"/>
          </p:nvPr>
        </p:nvSpPr>
        <p:spPr/>
        <p:txBody>
          <a:bodyPr/>
          <a:lstStyle/>
          <a:p>
            <a:pPr>
              <a:defRPr/>
            </a:pPr>
            <a:r>
              <a:rPr lang="en-US" sz="4400" dirty="0"/>
              <a:t>The 2021/22 difference</a:t>
            </a:r>
          </a:p>
        </p:txBody>
      </p:sp>
      <p:sp>
        <p:nvSpPr>
          <p:cNvPr id="3" name="Content Placeholder 2">
            <a:extLst>
              <a:ext uri="{FF2B5EF4-FFF2-40B4-BE49-F238E27FC236}">
                <a16:creationId xmlns:a16="http://schemas.microsoft.com/office/drawing/2014/main" id="{A779646D-F37B-4E7F-9250-2559103906C1}"/>
              </a:ext>
            </a:extLst>
          </p:cNvPr>
          <p:cNvSpPr>
            <a:spLocks noGrp="1"/>
          </p:cNvSpPr>
          <p:nvPr>
            <p:ph sz="quarter" idx="1"/>
          </p:nvPr>
        </p:nvSpPr>
        <p:spPr/>
        <p:txBody>
          <a:bodyPr/>
          <a:lstStyle/>
          <a:p>
            <a:r>
              <a:rPr lang="en-US" sz="2800" b="1" dirty="0"/>
              <a:t>This is an Online Test.  </a:t>
            </a:r>
          </a:p>
          <a:p>
            <a:r>
              <a:rPr lang="en-US" sz="2800" b="1" dirty="0"/>
              <a:t>It must be completed in person on a Dufferin Peel S.B. computer.</a:t>
            </a:r>
          </a:p>
          <a:p>
            <a:pPr marL="0" indent="0">
              <a:buNone/>
            </a:pPr>
            <a:endParaRPr lang="en-US" sz="2800" b="1" dirty="0"/>
          </a:p>
          <a:p>
            <a:r>
              <a:rPr lang="en-US" sz="2800" b="1" dirty="0"/>
              <a:t>Every student can listen to the test – Bring wired headphones or borrow some from us.</a:t>
            </a:r>
          </a:p>
          <a:p>
            <a:r>
              <a:rPr lang="en-US" sz="2800" b="1" dirty="0"/>
              <a:t>Every student can have as much time as they want/need to complete this test.</a:t>
            </a:r>
          </a:p>
          <a:p>
            <a:pPr marL="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4C94-DC40-450E-9A77-B5F0579CFEC3}"/>
              </a:ext>
            </a:extLst>
          </p:cNvPr>
          <p:cNvSpPr>
            <a:spLocks noGrp="1"/>
          </p:cNvSpPr>
          <p:nvPr>
            <p:ph type="title"/>
          </p:nvPr>
        </p:nvSpPr>
        <p:spPr>
          <a:xfrm>
            <a:off x="539750" y="274638"/>
            <a:ext cx="7385050" cy="1282700"/>
          </a:xfrm>
        </p:spPr>
        <p:txBody>
          <a:bodyPr>
            <a:normAutofit fontScale="90000"/>
          </a:bodyPr>
          <a:lstStyle/>
          <a:p>
            <a:pPr eaLnBrk="1" fontAlgn="auto" hangingPunct="1">
              <a:spcAft>
                <a:spcPts val="0"/>
              </a:spcAft>
              <a:defRPr/>
            </a:pPr>
            <a:br>
              <a:rPr lang="en-US" sz="5400" b="1" dirty="0"/>
            </a:br>
            <a:br>
              <a:rPr lang="en-US" sz="5400" b="1" dirty="0"/>
            </a:br>
            <a:r>
              <a:rPr lang="en-US" sz="4400" b="1" dirty="0"/>
              <a:t>What happens if I do not pass the OSSLT?</a:t>
            </a:r>
            <a:endParaRPr lang="en-CA" sz="4400" dirty="0">
              <a:latin typeface="Comic Sans MS" pitchFamily="66" charset="0"/>
            </a:endParaRPr>
          </a:p>
        </p:txBody>
      </p:sp>
      <p:sp>
        <p:nvSpPr>
          <p:cNvPr id="19459" name="Content Placeholder 2">
            <a:extLst>
              <a:ext uri="{FF2B5EF4-FFF2-40B4-BE49-F238E27FC236}">
                <a16:creationId xmlns:a16="http://schemas.microsoft.com/office/drawing/2014/main" id="{F9346D09-92C9-4DBF-82A5-59FD0A2E2C6B}"/>
              </a:ext>
            </a:extLst>
          </p:cNvPr>
          <p:cNvSpPr>
            <a:spLocks noGrp="1"/>
          </p:cNvSpPr>
          <p:nvPr>
            <p:ph sz="quarter" idx="1"/>
          </p:nvPr>
        </p:nvSpPr>
        <p:spPr>
          <a:xfrm>
            <a:off x="468313" y="1700808"/>
            <a:ext cx="7128023" cy="4111233"/>
          </a:xfrm>
        </p:spPr>
        <p:txBody>
          <a:bodyPr/>
          <a:lstStyle/>
          <a:p>
            <a:pPr>
              <a:buFont typeface="Courier New" panose="02070309020205020404" pitchFamily="49" charset="0"/>
              <a:buChar char="o"/>
            </a:pPr>
            <a:r>
              <a:rPr lang="en-US" altLang="en-US" sz="2800" b="1" dirty="0">
                <a:solidFill>
                  <a:schemeClr val="tx2"/>
                </a:solidFill>
              </a:rPr>
              <a:t>Students MUST complete a Literacy component in order to GRADUATE.</a:t>
            </a:r>
          </a:p>
          <a:p>
            <a:pPr marL="0" indent="0">
              <a:buNone/>
            </a:pPr>
            <a:endParaRPr lang="en-US" altLang="en-US" sz="2800" b="1" dirty="0">
              <a:solidFill>
                <a:schemeClr val="tx2"/>
              </a:solidFill>
            </a:endParaRPr>
          </a:p>
          <a:p>
            <a:pPr>
              <a:buFont typeface="Courier New" panose="02070309020205020404" pitchFamily="49" charset="0"/>
              <a:buChar char="o"/>
            </a:pPr>
            <a:r>
              <a:rPr lang="en-US" altLang="en-US" sz="2800" b="1" dirty="0">
                <a:solidFill>
                  <a:schemeClr val="tx2"/>
                </a:solidFill>
              </a:rPr>
              <a:t>Students who are NOT successful on the OSSLT this year will take it again in Grade 11 or be scheduled in the Ontario Secondary School Literacy COURSE (OSSLC) in Grade 12. </a:t>
            </a:r>
          </a:p>
          <a:p>
            <a:pPr eaLnBrk="1" hangingPunct="1">
              <a:buFont typeface="Wingdings" panose="05000000000000000000" pitchFamily="2" charset="2"/>
              <a:buNone/>
            </a:pPr>
            <a:endParaRPr lang="en-CA" altLang="en-US" sz="3200" dirty="0">
              <a:latin typeface="Comic Sans MS" panose="030F0702030302020204" pitchFamily="66" charset="0"/>
            </a:endParaRPr>
          </a:p>
          <a:p>
            <a:pPr eaLnBrk="1" hangingPunct="1">
              <a:buFont typeface="Wingdings" panose="05000000000000000000" pitchFamily="2" charset="2"/>
              <a:buNone/>
            </a:pPr>
            <a:endParaRPr lang="en-CA" altLang="en-US" sz="2800" dirty="0">
              <a:latin typeface="Comic Sans MS" panose="030F0702030302020204" pitchFamily="66" charset="0"/>
            </a:endParaRPr>
          </a:p>
          <a:p>
            <a:pPr eaLnBrk="1" hangingPunct="1">
              <a:buFont typeface="Wingdings" panose="05000000000000000000" pitchFamily="2" charset="2"/>
              <a:buNone/>
            </a:pPr>
            <a:endParaRPr lang="en-CA" altLang="en-US" sz="2800" dirty="0">
              <a:latin typeface="Comic Sans MS" panose="030F0702030302020204" pitchFamily="66" charset="0"/>
            </a:endParaRPr>
          </a:p>
          <a:p>
            <a:pPr eaLnBrk="1" hangingPunct="1">
              <a:buFont typeface="Wingdings" panose="05000000000000000000" pitchFamily="2" charset="2"/>
              <a:buNone/>
            </a:pPr>
            <a:endParaRPr lang="en-CA" altLang="en-US" sz="2800" dirty="0"/>
          </a:p>
        </p:txBody>
      </p:sp>
      <p:pic>
        <p:nvPicPr>
          <p:cNvPr id="5" name="Picture 2" descr="C:\Users\Sheila.moore\AppData\Local\Microsoft\Windows\Temporary Internet Files\Content.IE5\I2S98J9P\MC900440428[1].wmf">
            <a:extLst>
              <a:ext uri="{FF2B5EF4-FFF2-40B4-BE49-F238E27FC236}">
                <a16:creationId xmlns:a16="http://schemas.microsoft.com/office/drawing/2014/main" id="{9FAAF71C-CE31-43E2-B7B5-DED8CE1DD595}"/>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228184" y="5812041"/>
            <a:ext cx="1008112" cy="10615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7DB6-93B4-43E8-84C3-18BEDCBB2AD7}"/>
              </a:ext>
            </a:extLst>
          </p:cNvPr>
          <p:cNvSpPr>
            <a:spLocks noGrp="1"/>
          </p:cNvSpPr>
          <p:nvPr>
            <p:ph type="title"/>
          </p:nvPr>
        </p:nvSpPr>
        <p:spPr>
          <a:xfrm>
            <a:off x="395288" y="188913"/>
            <a:ext cx="7561262" cy="935832"/>
          </a:xfrm>
        </p:spPr>
        <p:txBody>
          <a:bodyPr/>
          <a:lstStyle/>
          <a:p>
            <a:pPr eaLnBrk="1" fontAlgn="auto" hangingPunct="1">
              <a:spcAft>
                <a:spcPts val="0"/>
              </a:spcAft>
              <a:defRPr/>
            </a:pPr>
            <a:r>
              <a:rPr lang="en-CA" sz="4400" b="1" dirty="0"/>
              <a:t>How?</a:t>
            </a:r>
          </a:p>
        </p:txBody>
      </p:sp>
      <p:sp>
        <p:nvSpPr>
          <p:cNvPr id="12293" name="Rectangle 5">
            <a:extLst>
              <a:ext uri="{FF2B5EF4-FFF2-40B4-BE49-F238E27FC236}">
                <a16:creationId xmlns:a16="http://schemas.microsoft.com/office/drawing/2014/main" id="{F396ADDE-1CEC-48F6-9116-2F3CCAD72F07}"/>
              </a:ext>
            </a:extLst>
          </p:cNvPr>
          <p:cNvSpPr>
            <a:spLocks noGrp="1" noChangeArrowheads="1"/>
          </p:cNvSpPr>
          <p:nvPr>
            <p:ph sz="quarter" idx="1"/>
          </p:nvPr>
        </p:nvSpPr>
        <p:spPr>
          <a:xfrm>
            <a:off x="251098" y="862294"/>
            <a:ext cx="8137326" cy="6494085"/>
          </a:xfrm>
        </p:spPr>
        <p:txBody>
          <a:bodyPr wrap="square" anchor="ctr">
            <a:spAutoFit/>
          </a:bodyPr>
          <a:lstStyle/>
          <a:p>
            <a:pPr marL="0" indent="0">
              <a:spcBef>
                <a:spcPct val="0"/>
              </a:spcBef>
              <a:buClr>
                <a:schemeClr val="accent1">
                  <a:lumMod val="75000"/>
                </a:schemeClr>
              </a:buClr>
              <a:buSzTx/>
              <a:buNone/>
              <a:defRPr/>
            </a:pPr>
            <a:endParaRPr lang="en-US" sz="3200" b="1" dirty="0">
              <a:solidFill>
                <a:schemeClr val="tx2"/>
              </a:solidFill>
              <a:ea typeface="Calibri" pitchFamily="34" charset="0"/>
              <a:cs typeface="Arial" pitchFamily="34" charset="0"/>
            </a:endParaRPr>
          </a:p>
          <a:p>
            <a:pPr>
              <a:spcBef>
                <a:spcPct val="0"/>
              </a:spcBef>
              <a:buClr>
                <a:schemeClr val="accent1">
                  <a:lumMod val="75000"/>
                </a:schemeClr>
              </a:buClr>
              <a:buSzTx/>
              <a:buFont typeface="Wingdings" panose="05000000000000000000" pitchFamily="2" charset="2"/>
              <a:buChar char="§"/>
              <a:defRPr/>
            </a:pPr>
            <a:r>
              <a:rPr lang="en-US" sz="3200" b="1" dirty="0">
                <a:solidFill>
                  <a:schemeClr val="tx2"/>
                </a:solidFill>
                <a:ea typeface="Calibri" pitchFamily="34" charset="0"/>
                <a:cs typeface="Arial" pitchFamily="34" charset="0"/>
              </a:rPr>
              <a:t>All students report to the Library first thing in the morning.</a:t>
            </a:r>
          </a:p>
          <a:p>
            <a:pPr>
              <a:spcBef>
                <a:spcPct val="0"/>
              </a:spcBef>
              <a:buClr>
                <a:schemeClr val="accent1">
                  <a:lumMod val="75000"/>
                </a:schemeClr>
              </a:buClr>
              <a:buSzTx/>
              <a:buFont typeface="Wingdings" panose="05000000000000000000" pitchFamily="2" charset="2"/>
              <a:buChar char="§"/>
              <a:defRPr/>
            </a:pPr>
            <a:r>
              <a:rPr lang="en-US" sz="3200" b="1" dirty="0">
                <a:solidFill>
                  <a:schemeClr val="tx2"/>
                </a:solidFill>
                <a:ea typeface="Calibri" pitchFamily="34" charset="0"/>
                <a:cs typeface="Arial" pitchFamily="34" charset="0"/>
              </a:rPr>
              <a:t>You will find your last name and login codes on a computer.</a:t>
            </a:r>
          </a:p>
          <a:p>
            <a:pPr>
              <a:spcBef>
                <a:spcPct val="0"/>
              </a:spcBef>
              <a:buClr>
                <a:schemeClr val="accent1">
                  <a:lumMod val="75000"/>
                </a:schemeClr>
              </a:buClr>
              <a:buSzTx/>
              <a:buFont typeface="Wingdings" panose="05000000000000000000" pitchFamily="2" charset="2"/>
              <a:buChar char="§"/>
              <a:defRPr/>
            </a:pPr>
            <a:endParaRPr lang="en-US" sz="3200" b="1" dirty="0">
              <a:solidFill>
                <a:schemeClr val="tx2"/>
              </a:solidFill>
              <a:ea typeface="Calibri" pitchFamily="34" charset="0"/>
              <a:cs typeface="Arial" pitchFamily="34" charset="0"/>
            </a:endParaRPr>
          </a:p>
          <a:p>
            <a:pPr>
              <a:spcBef>
                <a:spcPct val="0"/>
              </a:spcBef>
              <a:buClr>
                <a:schemeClr val="accent1">
                  <a:lumMod val="75000"/>
                </a:schemeClr>
              </a:buClr>
              <a:buSzTx/>
              <a:buFont typeface="Wingdings" panose="05000000000000000000" pitchFamily="2" charset="2"/>
              <a:buChar char="§"/>
              <a:defRPr/>
            </a:pPr>
            <a:r>
              <a:rPr lang="en-US" sz="3200" b="1" dirty="0">
                <a:solidFill>
                  <a:schemeClr val="tx2"/>
                </a:solidFill>
                <a:cs typeface="Arial" pitchFamily="34" charset="0"/>
              </a:rPr>
              <a:t>Use of cellphones etc. during the test is prohibited.</a:t>
            </a:r>
          </a:p>
          <a:p>
            <a:pPr>
              <a:spcBef>
                <a:spcPct val="0"/>
              </a:spcBef>
              <a:buClr>
                <a:schemeClr val="accent1">
                  <a:lumMod val="75000"/>
                </a:schemeClr>
              </a:buClr>
              <a:buSzTx/>
              <a:buFont typeface="Wingdings" panose="05000000000000000000" pitchFamily="2" charset="2"/>
              <a:buChar char="§"/>
              <a:defRPr/>
            </a:pPr>
            <a:endParaRPr lang="en-US" sz="3200" dirty="0">
              <a:solidFill>
                <a:schemeClr val="tx2"/>
              </a:solidFill>
              <a:cs typeface="Arial" pitchFamily="34" charset="0"/>
            </a:endParaRPr>
          </a:p>
          <a:p>
            <a:pPr marL="0" indent="0">
              <a:spcBef>
                <a:spcPct val="0"/>
              </a:spcBef>
              <a:buClr>
                <a:schemeClr val="accent1">
                  <a:lumMod val="75000"/>
                </a:schemeClr>
              </a:buClr>
              <a:buSzTx/>
              <a:buNone/>
              <a:defRPr/>
            </a:pPr>
            <a:endParaRPr lang="en-US" sz="3200" dirty="0">
              <a:solidFill>
                <a:schemeClr val="tx2"/>
              </a:solidFill>
              <a:cs typeface="Arial" pitchFamily="34" charset="0"/>
            </a:endParaRPr>
          </a:p>
          <a:p>
            <a:pPr marL="0" indent="0">
              <a:spcBef>
                <a:spcPct val="0"/>
              </a:spcBef>
              <a:buClr>
                <a:schemeClr val="accent1">
                  <a:lumMod val="75000"/>
                </a:schemeClr>
              </a:buClr>
              <a:buSzTx/>
              <a:buNone/>
              <a:defRPr/>
            </a:pPr>
            <a:endParaRPr lang="en-US" sz="3200" dirty="0">
              <a:solidFill>
                <a:schemeClr val="tx2"/>
              </a:solidFill>
              <a:cs typeface="Arial" pitchFamily="34" charset="0"/>
            </a:endParaRPr>
          </a:p>
          <a:p>
            <a:pPr marL="0" indent="0">
              <a:spcBef>
                <a:spcPct val="0"/>
              </a:spcBef>
              <a:buClrTx/>
              <a:buSzTx/>
              <a:buFont typeface="Wingdings" panose="05000000000000000000" pitchFamily="2" charset="2"/>
              <a:buNone/>
              <a:defRPr/>
            </a:pPr>
            <a:endParaRPr lang="en-US" sz="3200" dirty="0">
              <a:solidFill>
                <a:schemeClr val="tx2"/>
              </a:solidFill>
              <a:cs typeface="Arial" pitchFamily="34" charset="0"/>
            </a:endParaRPr>
          </a:p>
          <a:p>
            <a:pPr marL="0" indent="0">
              <a:spcBef>
                <a:spcPct val="0"/>
              </a:spcBef>
              <a:buClr>
                <a:schemeClr val="accent1">
                  <a:lumMod val="75000"/>
                </a:schemeClr>
              </a:buClr>
              <a:buSzTx/>
              <a:buFont typeface="Courier New" pitchFamily="49" charset="0"/>
              <a:buChar char="o"/>
              <a:defRPr/>
            </a:pPr>
            <a:endParaRPr lang="en-US" sz="3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0BC3C2E5-DDF0-43B8-A790-4EE9D315C189}"/>
              </a:ext>
            </a:extLst>
          </p:cNvPr>
          <p:cNvPicPr>
            <a:picLocks noChangeAspect="1"/>
          </p:cNvPicPr>
          <p:nvPr/>
        </p:nvPicPr>
        <p:blipFill>
          <a:blip r:embed="rId2"/>
          <a:stretch>
            <a:fillRect/>
          </a:stretch>
        </p:blipFill>
        <p:spPr>
          <a:xfrm>
            <a:off x="4788024" y="4797152"/>
            <a:ext cx="1005927" cy="1012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931E-9433-4C6B-B43E-5E3CBEB84366}"/>
              </a:ext>
            </a:extLst>
          </p:cNvPr>
          <p:cNvSpPr>
            <a:spLocks noGrp="1"/>
          </p:cNvSpPr>
          <p:nvPr>
            <p:ph type="title"/>
          </p:nvPr>
        </p:nvSpPr>
        <p:spPr>
          <a:xfrm>
            <a:off x="457200" y="274638"/>
            <a:ext cx="7467600" cy="706437"/>
          </a:xfrm>
        </p:spPr>
        <p:txBody>
          <a:bodyPr>
            <a:normAutofit fontScale="90000"/>
          </a:bodyPr>
          <a:lstStyle/>
          <a:p>
            <a:pPr>
              <a:defRPr/>
            </a:pPr>
            <a:r>
              <a:rPr lang="en-US" sz="4800" b="1" dirty="0"/>
              <a:t>How?</a:t>
            </a:r>
          </a:p>
        </p:txBody>
      </p:sp>
      <p:sp>
        <p:nvSpPr>
          <p:cNvPr id="15363" name="Content Placeholder 2">
            <a:extLst>
              <a:ext uri="{FF2B5EF4-FFF2-40B4-BE49-F238E27FC236}">
                <a16:creationId xmlns:a16="http://schemas.microsoft.com/office/drawing/2014/main" id="{C1C6642A-1525-45E2-AB7D-271AD983D32E}"/>
              </a:ext>
            </a:extLst>
          </p:cNvPr>
          <p:cNvSpPr>
            <a:spLocks noGrp="1"/>
          </p:cNvSpPr>
          <p:nvPr>
            <p:ph sz="quarter" idx="1"/>
          </p:nvPr>
        </p:nvSpPr>
        <p:spPr>
          <a:xfrm>
            <a:off x="457200" y="981075"/>
            <a:ext cx="7467600" cy="5492750"/>
          </a:xfrm>
        </p:spPr>
        <p:txBody>
          <a:bodyPr/>
          <a:lstStyle/>
          <a:p>
            <a:endParaRPr lang="en-US" altLang="en-US" sz="3600" dirty="0">
              <a:solidFill>
                <a:schemeClr val="tx2"/>
              </a:solidFill>
            </a:endParaRPr>
          </a:p>
          <a:p>
            <a:r>
              <a:rPr lang="en-US" altLang="en-US" sz="3600" dirty="0">
                <a:solidFill>
                  <a:schemeClr val="tx2"/>
                </a:solidFill>
              </a:rPr>
              <a:t>All students must be in a full Robert F Hall uniform.</a:t>
            </a:r>
          </a:p>
          <a:p>
            <a:r>
              <a:rPr lang="en-US" altLang="en-US" sz="3600" dirty="0">
                <a:solidFill>
                  <a:schemeClr val="tx2"/>
                </a:solidFill>
              </a:rPr>
              <a:t>Students will be given a snack. You are welcome to bring a snack or water.</a:t>
            </a:r>
          </a:p>
          <a:p>
            <a:pPr marL="0" indent="0">
              <a:buNone/>
            </a:pPr>
            <a:endParaRPr lang="en-US" altLang="en-US" sz="3600" dirty="0">
              <a:solidFill>
                <a:schemeClr val="tx2"/>
              </a:solidFill>
            </a:endParaRPr>
          </a:p>
          <a:p>
            <a:r>
              <a:rPr lang="en-US" altLang="en-US" sz="3600" dirty="0">
                <a:solidFill>
                  <a:schemeClr val="tx2"/>
                </a:solidFill>
              </a:rPr>
              <a:t>All bags, purses, and coats are to be left in lockers.</a:t>
            </a:r>
          </a:p>
          <a:p>
            <a:pPr marL="0" indent="0">
              <a:buNone/>
            </a:pPr>
            <a:endParaRPr lang="en-US" altLang="en-US" sz="3600" dirty="0">
              <a:solidFill>
                <a:schemeClr val="tx2"/>
              </a:solidFill>
            </a:endParaRPr>
          </a:p>
          <a:p>
            <a:pPr>
              <a:buFont typeface="Wingdings" panose="05000000000000000000" pitchFamily="2" charset="2"/>
              <a:buNone/>
            </a:pPr>
            <a:endParaRPr lang="en-US" altLang="en-US" dirty="0"/>
          </a:p>
          <a:p>
            <a:endParaRPr lang="en-US" altLang="en-US" dirty="0"/>
          </a:p>
        </p:txBody>
      </p:sp>
      <p:pic>
        <p:nvPicPr>
          <p:cNvPr id="3" name="Picture 2">
            <a:extLst>
              <a:ext uri="{FF2B5EF4-FFF2-40B4-BE49-F238E27FC236}">
                <a16:creationId xmlns:a16="http://schemas.microsoft.com/office/drawing/2014/main" id="{35E298EE-0D4B-453B-829E-51D42A67E299}"/>
              </a:ext>
            </a:extLst>
          </p:cNvPr>
          <p:cNvPicPr>
            <a:picLocks noChangeAspect="1"/>
          </p:cNvPicPr>
          <p:nvPr/>
        </p:nvPicPr>
        <p:blipFill>
          <a:blip r:embed="rId2"/>
          <a:stretch>
            <a:fillRect/>
          </a:stretch>
        </p:blipFill>
        <p:spPr>
          <a:xfrm>
            <a:off x="7452320" y="2068466"/>
            <a:ext cx="804742" cy="493819"/>
          </a:xfrm>
          <a:prstGeom prst="rect">
            <a:avLst/>
          </a:prstGeom>
        </p:spPr>
      </p:pic>
      <p:pic>
        <p:nvPicPr>
          <p:cNvPr id="5" name="Picture 4">
            <a:extLst>
              <a:ext uri="{FF2B5EF4-FFF2-40B4-BE49-F238E27FC236}">
                <a16:creationId xmlns:a16="http://schemas.microsoft.com/office/drawing/2014/main" id="{F38E8AD7-8FC7-4DF7-BE85-1164D7516E59}"/>
              </a:ext>
            </a:extLst>
          </p:cNvPr>
          <p:cNvPicPr>
            <a:picLocks noChangeAspect="1"/>
          </p:cNvPicPr>
          <p:nvPr/>
        </p:nvPicPr>
        <p:blipFill>
          <a:blip r:embed="rId3"/>
          <a:stretch>
            <a:fillRect/>
          </a:stretch>
        </p:blipFill>
        <p:spPr>
          <a:xfrm>
            <a:off x="7144444" y="3645024"/>
            <a:ext cx="780356" cy="719390"/>
          </a:xfrm>
          <a:prstGeom prst="rect">
            <a:avLst/>
          </a:prstGeom>
        </p:spPr>
      </p:pic>
      <p:pic>
        <p:nvPicPr>
          <p:cNvPr id="6" name="Picture 5">
            <a:extLst>
              <a:ext uri="{FF2B5EF4-FFF2-40B4-BE49-F238E27FC236}">
                <a16:creationId xmlns:a16="http://schemas.microsoft.com/office/drawing/2014/main" id="{0D995729-A9F3-47CA-B761-7CF7EB208C1E}"/>
              </a:ext>
            </a:extLst>
          </p:cNvPr>
          <p:cNvPicPr>
            <a:picLocks noChangeAspect="1"/>
          </p:cNvPicPr>
          <p:nvPr/>
        </p:nvPicPr>
        <p:blipFill>
          <a:blip r:embed="rId4"/>
          <a:stretch>
            <a:fillRect/>
          </a:stretch>
        </p:blipFill>
        <p:spPr>
          <a:xfrm>
            <a:off x="5103454" y="5681276"/>
            <a:ext cx="810838" cy="79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0B2B-8B44-4535-9F87-C448F23F51ED}"/>
              </a:ext>
            </a:extLst>
          </p:cNvPr>
          <p:cNvSpPr>
            <a:spLocks noGrp="1"/>
          </p:cNvSpPr>
          <p:nvPr>
            <p:ph type="title"/>
          </p:nvPr>
        </p:nvSpPr>
        <p:spPr>
          <a:xfrm>
            <a:off x="251520" y="0"/>
            <a:ext cx="7467600" cy="1340768"/>
          </a:xfrm>
        </p:spPr>
        <p:txBody>
          <a:bodyPr/>
          <a:lstStyle/>
          <a:p>
            <a:pPr>
              <a:defRPr/>
            </a:pPr>
            <a:r>
              <a:rPr lang="en-US" sz="3200" b="1" dirty="0">
                <a:solidFill>
                  <a:srgbClr val="D6ECFF"/>
                </a:solidFill>
                <a:cs typeface="Arial" pitchFamily="34" charset="0"/>
              </a:rPr>
              <a:t>What Does The OSSLT Look Like?</a:t>
            </a:r>
            <a:endParaRPr lang="en-US" dirty="0"/>
          </a:p>
        </p:txBody>
      </p:sp>
      <p:sp>
        <p:nvSpPr>
          <p:cNvPr id="3" name="Content Placeholder 2">
            <a:extLst>
              <a:ext uri="{FF2B5EF4-FFF2-40B4-BE49-F238E27FC236}">
                <a16:creationId xmlns:a16="http://schemas.microsoft.com/office/drawing/2014/main" id="{DB612E82-1DF5-4117-81DD-461740038204}"/>
              </a:ext>
            </a:extLst>
          </p:cNvPr>
          <p:cNvSpPr>
            <a:spLocks noGrp="1"/>
          </p:cNvSpPr>
          <p:nvPr>
            <p:ph sz="quarter" idx="1"/>
          </p:nvPr>
        </p:nvSpPr>
        <p:spPr>
          <a:xfrm>
            <a:off x="251520" y="1700808"/>
            <a:ext cx="7673280" cy="4773017"/>
          </a:xfrm>
        </p:spPr>
        <p:txBody>
          <a:bodyPr/>
          <a:lstStyle/>
          <a:p>
            <a:pPr marL="0" indent="0">
              <a:buNone/>
              <a:defRPr/>
            </a:pPr>
            <a:r>
              <a:rPr lang="en-US" sz="4000" b="1" dirty="0">
                <a:solidFill>
                  <a:srgbClr val="00B050"/>
                </a:solidFill>
              </a:rPr>
              <a:t>The two sessions are presented to students in six groupings of the following types of questions:</a:t>
            </a:r>
          </a:p>
          <a:p>
            <a:pPr marL="0" indent="0">
              <a:buNone/>
              <a:defRPr/>
            </a:pP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C25E-C176-4181-80A5-BCC0648EBB5E}"/>
              </a:ext>
            </a:extLst>
          </p:cNvPr>
          <p:cNvSpPr>
            <a:spLocks noGrp="1"/>
          </p:cNvSpPr>
          <p:nvPr>
            <p:ph type="title"/>
          </p:nvPr>
        </p:nvSpPr>
        <p:spPr/>
        <p:txBody>
          <a:bodyPr>
            <a:normAutofit fontScale="90000"/>
          </a:bodyPr>
          <a:lstStyle/>
          <a:p>
            <a:r>
              <a:rPr lang="en-US" sz="4400" b="1" dirty="0"/>
              <a:t>Session 1</a:t>
            </a:r>
            <a:br>
              <a:rPr lang="en-US" dirty="0"/>
            </a:br>
            <a:endParaRPr lang="en-US" dirty="0"/>
          </a:p>
        </p:txBody>
      </p:sp>
      <p:sp>
        <p:nvSpPr>
          <p:cNvPr id="3" name="Content Placeholder 2">
            <a:extLst>
              <a:ext uri="{FF2B5EF4-FFF2-40B4-BE49-F238E27FC236}">
                <a16:creationId xmlns:a16="http://schemas.microsoft.com/office/drawing/2014/main" id="{87B85CA4-9520-4DD3-B8F8-662516B1DBBF}"/>
              </a:ext>
            </a:extLst>
          </p:cNvPr>
          <p:cNvSpPr>
            <a:spLocks noGrp="1"/>
          </p:cNvSpPr>
          <p:nvPr>
            <p:ph sz="quarter" idx="1"/>
          </p:nvPr>
        </p:nvSpPr>
        <p:spPr>
          <a:xfrm>
            <a:off x="457200" y="1124744"/>
            <a:ext cx="7467600" cy="5349208"/>
          </a:xfrm>
        </p:spPr>
        <p:txBody>
          <a:bodyPr/>
          <a:lstStyle/>
          <a:p>
            <a:r>
              <a:rPr lang="en-US" sz="2800" dirty="0"/>
              <a:t>Real-Life Narrative: a reading selection and seven multiple-select reading questions.</a:t>
            </a:r>
          </a:p>
          <a:p>
            <a:pPr marL="0" indent="0">
              <a:buNone/>
            </a:pPr>
            <a:endParaRPr lang="en-US" sz="2800" dirty="0"/>
          </a:p>
          <a:p>
            <a:r>
              <a:rPr lang="en-US" sz="2800" dirty="0"/>
              <a:t>Information Paragraph: a reading selection and six multiple-select reading questions.</a:t>
            </a:r>
          </a:p>
          <a:p>
            <a:pPr marL="0" indent="0">
              <a:buNone/>
            </a:pPr>
            <a:endParaRPr lang="en-US" sz="2800" dirty="0"/>
          </a:p>
          <a:p>
            <a:r>
              <a:rPr lang="en-US" sz="2800" dirty="0"/>
              <a:t>News Report: a reading selection, one written response and five multiple-select reading questions.</a:t>
            </a:r>
          </a:p>
          <a:p>
            <a:pPr marL="0" indent="0">
              <a:buNone/>
            </a:pPr>
            <a:endParaRPr lang="en-US" dirty="0"/>
          </a:p>
        </p:txBody>
      </p:sp>
    </p:spTree>
    <p:extLst>
      <p:ext uri="{BB962C8B-B14F-4D97-AF65-F5344CB8AC3E}">
        <p14:creationId xmlns:p14="http://schemas.microsoft.com/office/powerpoint/2010/main" val="176222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270A-2FC5-4B20-9C54-A769194E5799}"/>
              </a:ext>
            </a:extLst>
          </p:cNvPr>
          <p:cNvSpPr>
            <a:spLocks noGrp="1"/>
          </p:cNvSpPr>
          <p:nvPr>
            <p:ph type="title"/>
          </p:nvPr>
        </p:nvSpPr>
        <p:spPr/>
        <p:txBody>
          <a:bodyPr>
            <a:normAutofit fontScale="90000"/>
          </a:bodyPr>
          <a:lstStyle/>
          <a:p>
            <a:r>
              <a:rPr lang="en-US" sz="4400" b="1" dirty="0"/>
              <a:t>Session 2</a:t>
            </a:r>
            <a:br>
              <a:rPr lang="en-US" dirty="0"/>
            </a:br>
            <a:endParaRPr lang="en-US" dirty="0"/>
          </a:p>
        </p:txBody>
      </p:sp>
      <p:sp>
        <p:nvSpPr>
          <p:cNvPr id="3" name="Content Placeholder 2">
            <a:extLst>
              <a:ext uri="{FF2B5EF4-FFF2-40B4-BE49-F238E27FC236}">
                <a16:creationId xmlns:a16="http://schemas.microsoft.com/office/drawing/2014/main" id="{3CE31C62-E7AC-499B-B62A-A021A4A63750}"/>
              </a:ext>
            </a:extLst>
          </p:cNvPr>
          <p:cNvSpPr>
            <a:spLocks noGrp="1"/>
          </p:cNvSpPr>
          <p:nvPr>
            <p:ph sz="quarter" idx="1"/>
          </p:nvPr>
        </p:nvSpPr>
        <p:spPr/>
        <p:txBody>
          <a:bodyPr/>
          <a:lstStyle/>
          <a:p>
            <a:r>
              <a:rPr lang="en-US" b="1" dirty="0"/>
              <a:t>Dialogue: a reading selection and five multiple-select reading questions.</a:t>
            </a:r>
          </a:p>
          <a:p>
            <a:pPr marL="0" indent="0">
              <a:buNone/>
            </a:pPr>
            <a:endParaRPr lang="en-US" b="1" dirty="0"/>
          </a:p>
          <a:p>
            <a:r>
              <a:rPr lang="en-US" b="1" dirty="0"/>
              <a:t>Writing Multiple-Select: eight multiple-select writing questions.</a:t>
            </a:r>
          </a:p>
          <a:p>
            <a:pPr marL="0" indent="0">
              <a:buNone/>
            </a:pPr>
            <a:endParaRPr lang="en-US" b="1" dirty="0"/>
          </a:p>
          <a:p>
            <a:r>
              <a:rPr lang="en-US" b="1" dirty="0"/>
              <a:t>Opinion Essay: one written response composed of a series of paragraphs supporting an opinion.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73386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104-6AC3-4291-88BE-422591803DAF}"/>
              </a:ext>
            </a:extLst>
          </p:cNvPr>
          <p:cNvSpPr>
            <a:spLocks noGrp="1"/>
          </p:cNvSpPr>
          <p:nvPr>
            <p:ph type="title"/>
          </p:nvPr>
        </p:nvSpPr>
        <p:spPr/>
        <p:txBody>
          <a:bodyPr/>
          <a:lstStyle/>
          <a:p>
            <a:pPr>
              <a:defRPr/>
            </a:pPr>
            <a:r>
              <a:rPr lang="en-CA" sz="5400" b="1" dirty="0">
                <a:solidFill>
                  <a:srgbClr val="D6ECFF"/>
                </a:solidFill>
              </a:rPr>
              <a:t>Some helpful hints</a:t>
            </a:r>
            <a:endParaRPr lang="en-US" dirty="0"/>
          </a:p>
        </p:txBody>
      </p:sp>
      <p:sp>
        <p:nvSpPr>
          <p:cNvPr id="3" name="Content Placeholder 2">
            <a:extLst>
              <a:ext uri="{FF2B5EF4-FFF2-40B4-BE49-F238E27FC236}">
                <a16:creationId xmlns:a16="http://schemas.microsoft.com/office/drawing/2014/main" id="{F1B4E887-A696-4F79-AD72-021229E0A624}"/>
              </a:ext>
            </a:extLst>
          </p:cNvPr>
          <p:cNvSpPr>
            <a:spLocks noGrp="1"/>
          </p:cNvSpPr>
          <p:nvPr>
            <p:ph sz="quarter" idx="1"/>
          </p:nvPr>
        </p:nvSpPr>
        <p:spPr>
          <a:xfrm>
            <a:off x="457200" y="1600200"/>
            <a:ext cx="7467600" cy="4873625"/>
          </a:xfrm>
        </p:spPr>
        <p:txBody>
          <a:bodyPr/>
          <a:lstStyle/>
          <a:p>
            <a:r>
              <a:rPr lang="en-US" altLang="en-US" dirty="0"/>
              <a:t>Use headphones to listen to the test.</a:t>
            </a:r>
          </a:p>
          <a:p>
            <a:r>
              <a:rPr lang="en-US" altLang="en-US" dirty="0"/>
              <a:t>Use the tools on the right side of the test.</a:t>
            </a:r>
          </a:p>
          <a:p>
            <a:r>
              <a:rPr lang="en-US" altLang="en-US" dirty="0"/>
              <a:t>Read the questions before you start reading the selection.</a:t>
            </a:r>
          </a:p>
          <a:p>
            <a:r>
              <a:rPr lang="en-US" altLang="en-US" dirty="0"/>
              <a:t>Take your time with this test – Read and Re-read the questions.</a:t>
            </a:r>
          </a:p>
          <a:p>
            <a:r>
              <a:rPr lang="en-US" altLang="en-US" dirty="0"/>
              <a:t>Read and Re-read the Reading Selections.</a:t>
            </a:r>
          </a:p>
          <a:p>
            <a:r>
              <a:rPr lang="en-US" altLang="en-US" dirty="0"/>
              <a:t>Remember that you are writing for an adult marker.</a:t>
            </a:r>
          </a:p>
          <a:p>
            <a:r>
              <a:rPr lang="en-US" altLang="en-US" dirty="0"/>
              <a:t>Flag questions/Proof-read for errors.</a:t>
            </a:r>
          </a:p>
          <a:p>
            <a:pPr marL="0" indent="0">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835B-1683-4936-A7FF-619D9D9B72B7}"/>
              </a:ext>
            </a:extLst>
          </p:cNvPr>
          <p:cNvSpPr>
            <a:spLocks noGrp="1"/>
          </p:cNvSpPr>
          <p:nvPr>
            <p:ph type="title"/>
          </p:nvPr>
        </p:nvSpPr>
        <p:spPr>
          <a:xfrm>
            <a:off x="457200" y="0"/>
            <a:ext cx="7467600" cy="1643063"/>
          </a:xfrm>
        </p:spPr>
        <p:txBody>
          <a:bodyPr>
            <a:noAutofit/>
          </a:bodyPr>
          <a:lstStyle/>
          <a:p>
            <a:pPr eaLnBrk="1" fontAlgn="auto" hangingPunct="1">
              <a:spcAft>
                <a:spcPts val="0"/>
              </a:spcAft>
              <a:defRPr/>
            </a:pPr>
            <a:r>
              <a:rPr lang="en-CA" sz="4800" b="1" dirty="0"/>
              <a:t>Results</a:t>
            </a:r>
          </a:p>
        </p:txBody>
      </p:sp>
      <p:sp>
        <p:nvSpPr>
          <p:cNvPr id="36867" name="Content Placeholder 2">
            <a:extLst>
              <a:ext uri="{FF2B5EF4-FFF2-40B4-BE49-F238E27FC236}">
                <a16:creationId xmlns:a16="http://schemas.microsoft.com/office/drawing/2014/main" id="{EB6517BF-1E8C-47B4-B2EF-2B04BAD70CBA}"/>
              </a:ext>
            </a:extLst>
          </p:cNvPr>
          <p:cNvSpPr>
            <a:spLocks noGrp="1"/>
          </p:cNvSpPr>
          <p:nvPr>
            <p:ph sz="quarter" idx="1"/>
          </p:nvPr>
        </p:nvSpPr>
        <p:spPr>
          <a:xfrm>
            <a:off x="428625" y="1714500"/>
            <a:ext cx="7467600" cy="4873625"/>
          </a:xfrm>
        </p:spPr>
        <p:txBody>
          <a:bodyPr/>
          <a:lstStyle/>
          <a:p>
            <a:pPr eaLnBrk="1" hangingPunct="1"/>
            <a:endParaRPr lang="en-CA" altLang="en-US" dirty="0">
              <a:latin typeface="Gisha" panose="020B0604020202020204" pitchFamily="34" charset="-79"/>
              <a:cs typeface="Gisha" panose="020B0604020202020204" pitchFamily="34" charset="-79"/>
            </a:endParaRPr>
          </a:p>
          <a:p>
            <a:pPr eaLnBrk="1" hangingPunct="1">
              <a:buFont typeface="Wingdings" panose="05000000000000000000" pitchFamily="2" charset="2"/>
              <a:buNone/>
            </a:pPr>
            <a:endParaRPr lang="en-CA" altLang="en-US" dirty="0">
              <a:latin typeface="Gisha" panose="020B0604020202020204" pitchFamily="34" charset="-79"/>
              <a:cs typeface="Gisha" panose="020B0604020202020204" pitchFamily="34" charset="-79"/>
            </a:endParaRPr>
          </a:p>
          <a:p>
            <a:pPr eaLnBrk="1" hangingPunct="1">
              <a:buFont typeface="Wingdings" panose="05000000000000000000" pitchFamily="2" charset="2"/>
              <a:buNone/>
            </a:pPr>
            <a:r>
              <a:rPr lang="en-CA" altLang="en-US" sz="4000" dirty="0">
                <a:latin typeface="Gisha" panose="020B0604020202020204" pitchFamily="34" charset="-79"/>
                <a:cs typeface="Gisha" panose="020B0604020202020204" pitchFamily="34" charset="-79"/>
              </a:rPr>
              <a:t>  </a:t>
            </a:r>
            <a:r>
              <a:rPr lang="en-CA" altLang="en-US" sz="4000" dirty="0">
                <a:solidFill>
                  <a:schemeClr val="tx2"/>
                </a:solidFill>
                <a:latin typeface="Gisha" panose="020B0604020202020204" pitchFamily="34" charset="-79"/>
                <a:cs typeface="Gisha" panose="020B0604020202020204" pitchFamily="34" charset="-79"/>
              </a:rPr>
              <a:t>OSSLT  Results will be released to students in August.</a:t>
            </a:r>
          </a:p>
        </p:txBody>
      </p:sp>
      <p:pic>
        <p:nvPicPr>
          <p:cNvPr id="36868" name="Picture 7" descr="C:\Program Files\Microsoft Office\Media\CntCD1\Animated\j0283074.gif">
            <a:extLst>
              <a:ext uri="{FF2B5EF4-FFF2-40B4-BE49-F238E27FC236}">
                <a16:creationId xmlns:a16="http://schemas.microsoft.com/office/drawing/2014/main" id="{2117A216-627D-4DB5-9ED9-4A9BD0C990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508500"/>
            <a:ext cx="1655762"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2088-B810-43FD-B18A-F3D2CF03815B}"/>
              </a:ext>
            </a:extLst>
          </p:cNvPr>
          <p:cNvSpPr>
            <a:spLocks noGrp="1"/>
          </p:cNvSpPr>
          <p:nvPr>
            <p:ph type="ctrTitle"/>
          </p:nvPr>
        </p:nvSpPr>
        <p:spPr>
          <a:xfrm>
            <a:off x="1763713" y="0"/>
            <a:ext cx="6694487" cy="1628775"/>
          </a:xfrm>
        </p:spPr>
        <p:txBody>
          <a:bodyPr>
            <a:noAutofit/>
          </a:bodyPr>
          <a:lstStyle/>
          <a:p>
            <a:pPr eaLnBrk="1" fontAlgn="auto" hangingPunct="1">
              <a:spcAft>
                <a:spcPts val="0"/>
              </a:spcAft>
              <a:defRPr/>
            </a:pPr>
            <a:r>
              <a:rPr lang="en-CA" sz="4800" dirty="0"/>
              <a:t>Finally...</a:t>
            </a:r>
          </a:p>
        </p:txBody>
      </p:sp>
      <p:sp>
        <p:nvSpPr>
          <p:cNvPr id="32771" name="Subtitle 2">
            <a:extLst>
              <a:ext uri="{FF2B5EF4-FFF2-40B4-BE49-F238E27FC236}">
                <a16:creationId xmlns:a16="http://schemas.microsoft.com/office/drawing/2014/main" id="{634BCE45-0515-4FB5-9B3D-AFF5EE7E2BA5}"/>
              </a:ext>
            </a:extLst>
          </p:cNvPr>
          <p:cNvSpPr>
            <a:spLocks noGrp="1"/>
          </p:cNvSpPr>
          <p:nvPr>
            <p:ph type="subTitle" idx="1"/>
          </p:nvPr>
        </p:nvSpPr>
        <p:spPr>
          <a:xfrm>
            <a:off x="2051050" y="1773238"/>
            <a:ext cx="6407150" cy="4602162"/>
          </a:xfrm>
        </p:spPr>
        <p:txBody>
          <a:bodyPr/>
          <a:lstStyle/>
          <a:p>
            <a:pPr marL="457200" indent="-457200" eaLnBrk="1" hangingPunct="1">
              <a:buFont typeface="Arial" panose="020B0604020202020204" pitchFamily="34" charset="0"/>
              <a:buChar char="•"/>
              <a:defRPr/>
            </a:pPr>
            <a:r>
              <a:rPr lang="en-CA" altLang="en-US" sz="2800" dirty="0"/>
              <a:t>Get a good rest the night before the test.</a:t>
            </a:r>
          </a:p>
          <a:p>
            <a:pPr marL="457200" indent="-457200" eaLnBrk="1" hangingPunct="1">
              <a:buFont typeface="Arial" panose="020B0604020202020204" pitchFamily="34" charset="0"/>
              <a:buChar char="•"/>
              <a:defRPr/>
            </a:pPr>
            <a:r>
              <a:rPr lang="en-CA" altLang="en-US" sz="2800" dirty="0"/>
              <a:t>Eat a healthy breakfast the morning of the test.</a:t>
            </a:r>
          </a:p>
          <a:p>
            <a:pPr eaLnBrk="1" hangingPunct="1">
              <a:defRPr/>
            </a:pPr>
            <a:endParaRPr lang="en-CA" altLang="en-US" sz="2800" dirty="0"/>
          </a:p>
          <a:p>
            <a:pPr algn="ctr" eaLnBrk="1" hangingPunct="1">
              <a:defRPr/>
            </a:pPr>
            <a:endParaRPr lang="en-CA" altLang="en-US" sz="2800" dirty="0"/>
          </a:p>
          <a:p>
            <a:pPr algn="ctr" eaLnBrk="1" hangingPunct="1">
              <a:defRPr/>
            </a:pPr>
            <a:r>
              <a:rPr lang="en-CA" altLang="en-US" sz="2800" dirty="0"/>
              <a:t>GOOD LUCK ON THE TEST!</a:t>
            </a:r>
          </a:p>
          <a:p>
            <a:pPr eaLnBrk="1" hangingPunct="1">
              <a:defRPr/>
            </a:pPr>
            <a:endParaRPr lang="en-CA" altLang="en-US" dirty="0">
              <a:latin typeface="AR JULIAN"/>
            </a:endParaRPr>
          </a:p>
        </p:txBody>
      </p:sp>
      <p:pic>
        <p:nvPicPr>
          <p:cNvPr id="4" name="Picture 2" descr="C:\Users\Sheila.moore\AppData\Local\Microsoft\Windows\Temporary Internet Files\Content.IE5\I2S98J9P\MC900440428[1].wmf">
            <a:extLst>
              <a:ext uri="{FF2B5EF4-FFF2-40B4-BE49-F238E27FC236}">
                <a16:creationId xmlns:a16="http://schemas.microsoft.com/office/drawing/2014/main" id="{F4CA34C6-D5E2-474D-9B17-D930355097AC}"/>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164288" y="188640"/>
            <a:ext cx="1736725"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3AAA-A128-4CF9-9724-0E87A61BD355}"/>
              </a:ext>
            </a:extLst>
          </p:cNvPr>
          <p:cNvSpPr>
            <a:spLocks noGrp="1"/>
          </p:cNvSpPr>
          <p:nvPr>
            <p:ph type="title"/>
          </p:nvPr>
        </p:nvSpPr>
        <p:spPr>
          <a:xfrm>
            <a:off x="2339975" y="1773238"/>
            <a:ext cx="6604000" cy="3278187"/>
          </a:xfrm>
        </p:spPr>
        <p:txBody>
          <a:bodyPr>
            <a:noAutofit/>
          </a:bodyPr>
          <a:lstStyle/>
          <a:p>
            <a:pPr eaLnBrk="1" fontAlgn="auto" hangingPunct="1">
              <a:spcAft>
                <a:spcPts val="0"/>
              </a:spcAft>
              <a:defRPr/>
            </a:pPr>
            <a:br>
              <a:rPr lang="en-CA" sz="4000" dirty="0">
                <a:latin typeface="AR JULIAN" pitchFamily="2" charset="0"/>
              </a:rPr>
            </a:br>
            <a:r>
              <a:rPr lang="en-CA" sz="4800" dirty="0">
                <a:latin typeface="AR JULIAN" pitchFamily="2" charset="0"/>
              </a:rPr>
              <a:t>Introduction by Ms. Courtney</a:t>
            </a:r>
            <a:br>
              <a:rPr lang="en-CA" sz="4800" dirty="0">
                <a:latin typeface="AR JULIAN" pitchFamily="2" charset="0"/>
              </a:rPr>
            </a:br>
            <a:br>
              <a:rPr lang="en-CA" sz="4000" dirty="0">
                <a:latin typeface="AR JULIAN" pitchFamily="2" charset="0"/>
              </a:rPr>
            </a:br>
            <a:r>
              <a:rPr lang="en-CA" sz="3200" dirty="0">
                <a:latin typeface="AR JULIAN" pitchFamily="2" charset="0"/>
              </a:rPr>
              <a:t> </a:t>
            </a:r>
            <a:br>
              <a:rPr lang="en-CA" sz="4000" dirty="0">
                <a:latin typeface="AR JULIAN" pitchFamily="2" charset="0"/>
              </a:rPr>
            </a:br>
            <a:endParaRPr lang="en-CA" sz="4000" dirty="0">
              <a:latin typeface="AR JULIAN" pitchFamily="2" charset="0"/>
            </a:endParaRPr>
          </a:p>
        </p:txBody>
      </p:sp>
      <p:sp>
        <p:nvSpPr>
          <p:cNvPr id="10243" name="Rectangle 2">
            <a:extLst>
              <a:ext uri="{FF2B5EF4-FFF2-40B4-BE49-F238E27FC236}">
                <a16:creationId xmlns:a16="http://schemas.microsoft.com/office/drawing/2014/main" id="{77B9F5BE-6E14-41A2-B568-A5344A7193E7}"/>
              </a:ext>
            </a:extLst>
          </p:cNvPr>
          <p:cNvSpPr>
            <a:spLocks noChangeArrowheads="1"/>
          </p:cNvSpPr>
          <p:nvPr/>
        </p:nvSpPr>
        <p:spPr bwMode="auto">
          <a:xfrm>
            <a:off x="2339975" y="549275"/>
            <a:ext cx="6264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6FB833"/>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C0E5AF"/>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defRPr/>
            </a:pPr>
            <a:r>
              <a:rPr lang="en-US" sz="6000" b="1" dirty="0">
                <a:solidFill>
                  <a:schemeClr val="tx2"/>
                </a:solidFill>
                <a:latin typeface="+mj-lt"/>
              </a:rPr>
              <a:t>Welcome</a:t>
            </a:r>
          </a:p>
        </p:txBody>
      </p:sp>
      <p:pic>
        <p:nvPicPr>
          <p:cNvPr id="4" name="Picture 3" descr="A group of people wearing clothing&#10;&#10;Description automatically generated with medium confidence">
            <a:extLst>
              <a:ext uri="{FF2B5EF4-FFF2-40B4-BE49-F238E27FC236}">
                <a16:creationId xmlns:a16="http://schemas.microsoft.com/office/drawing/2014/main" id="{761C36E4-5E75-4749-9FC2-6269C69A1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372467"/>
            <a:ext cx="2274613"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87D8-88B9-4730-8AAE-28A0CB601375}"/>
              </a:ext>
            </a:extLst>
          </p:cNvPr>
          <p:cNvSpPr>
            <a:spLocks noGrp="1"/>
          </p:cNvSpPr>
          <p:nvPr>
            <p:ph type="title"/>
          </p:nvPr>
        </p:nvSpPr>
        <p:spPr/>
        <p:txBody>
          <a:bodyPr/>
          <a:lstStyle/>
          <a:p>
            <a:pPr>
              <a:defRPr/>
            </a:pPr>
            <a:r>
              <a:rPr lang="en-US" sz="5400" b="1" dirty="0"/>
              <a:t>Who?</a:t>
            </a:r>
          </a:p>
        </p:txBody>
      </p:sp>
      <p:sp>
        <p:nvSpPr>
          <p:cNvPr id="3" name="Rectangle 2">
            <a:extLst>
              <a:ext uri="{FF2B5EF4-FFF2-40B4-BE49-F238E27FC236}">
                <a16:creationId xmlns:a16="http://schemas.microsoft.com/office/drawing/2014/main" id="{A1A3C16F-B5C2-4A05-9AD2-BB2FD324C5BF}"/>
              </a:ext>
            </a:extLst>
          </p:cNvPr>
          <p:cNvSpPr/>
          <p:nvPr/>
        </p:nvSpPr>
        <p:spPr>
          <a:xfrm>
            <a:off x="251520" y="1419634"/>
            <a:ext cx="8424863" cy="3785652"/>
          </a:xfrm>
          <a:prstGeom prst="rect">
            <a:avLst/>
          </a:prstGeom>
        </p:spPr>
        <p:txBody>
          <a:bodyPr>
            <a:spAutoFit/>
          </a:bodyPr>
          <a:lstStyle/>
          <a:p>
            <a:pPr eaLnBrk="1" hangingPunct="1">
              <a:defRPr/>
            </a:pPr>
            <a:r>
              <a:rPr lang="en-US" sz="4400" b="1" dirty="0">
                <a:solidFill>
                  <a:schemeClr val="tx2"/>
                </a:solidFill>
                <a:latin typeface="+mn-lt"/>
              </a:rPr>
              <a:t>ALL Grade 10 students  in Ontario MUST write the Ontario Secondary School Literacy Test (OSSLT). </a:t>
            </a:r>
          </a:p>
          <a:p>
            <a:pPr eaLnBrk="1" hangingPunct="1">
              <a:defRPr/>
            </a:pPr>
            <a:endParaRPr lang="en-US" sz="4400" b="1" dirty="0">
              <a:solidFill>
                <a:schemeClr val="tx2"/>
              </a:solidFill>
              <a:latin typeface="+mn-lt"/>
            </a:endParaRPr>
          </a:p>
          <a:p>
            <a:pPr eaLnBrk="1" hangingPunct="1">
              <a:defRPr/>
            </a:pPr>
            <a:r>
              <a:rPr lang="en-US" sz="2000" b="1" dirty="0">
                <a:solidFill>
                  <a:schemeClr val="tx2"/>
                </a:solidFill>
                <a:latin typeface="+mn-lt"/>
              </a:rPr>
              <a:t>(This year all Grade 11 students wrote in the Fall 2021).</a:t>
            </a:r>
          </a:p>
        </p:txBody>
      </p:sp>
      <p:pic>
        <p:nvPicPr>
          <p:cNvPr id="5" name="Picture 2" descr="C:\Users\Sheila.moore\AppData\Local\Microsoft\Windows\Temporary Internet Files\Content.IE5\I2S98J9P\MC900440428[1].wmf">
            <a:extLst>
              <a:ext uri="{FF2B5EF4-FFF2-40B4-BE49-F238E27FC236}">
                <a16:creationId xmlns:a16="http://schemas.microsoft.com/office/drawing/2014/main" id="{2E2491CA-3920-49A7-98EB-2F2C9C8E30C2}"/>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164288" y="147866"/>
            <a:ext cx="1326232" cy="13965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D78B-6162-413A-B8C6-9992245B18BE}"/>
              </a:ext>
            </a:extLst>
          </p:cNvPr>
          <p:cNvSpPr>
            <a:spLocks noGrp="1"/>
          </p:cNvSpPr>
          <p:nvPr>
            <p:ph type="title"/>
          </p:nvPr>
        </p:nvSpPr>
        <p:spPr>
          <a:xfrm>
            <a:off x="457200" y="274638"/>
            <a:ext cx="7467600" cy="1654175"/>
          </a:xfrm>
        </p:spPr>
        <p:txBody>
          <a:bodyPr>
            <a:normAutofit fontScale="90000"/>
          </a:bodyPr>
          <a:lstStyle/>
          <a:p>
            <a:pPr eaLnBrk="1" fontAlgn="auto" hangingPunct="1">
              <a:spcAft>
                <a:spcPts val="0"/>
              </a:spcAft>
              <a:defRPr/>
            </a:pPr>
            <a:br>
              <a:rPr lang="en-US" sz="5400" b="1" dirty="0"/>
            </a:br>
            <a:br>
              <a:rPr lang="en-US" sz="5400" b="1" dirty="0"/>
            </a:br>
            <a:br>
              <a:rPr lang="en-US" sz="5400" b="1" dirty="0"/>
            </a:br>
            <a:br>
              <a:rPr lang="en-US" sz="5400" b="1" dirty="0"/>
            </a:br>
            <a:br>
              <a:rPr lang="en-US" sz="5400" b="1" dirty="0"/>
            </a:br>
            <a:r>
              <a:rPr lang="en-US" sz="5400" b="1" dirty="0"/>
              <a:t>What is the OSSLT?</a:t>
            </a:r>
            <a:endParaRPr lang="en-CA" sz="5400" dirty="0">
              <a:latin typeface="Comic Sans MS" pitchFamily="66" charset="0"/>
            </a:endParaRPr>
          </a:p>
        </p:txBody>
      </p:sp>
      <p:sp>
        <p:nvSpPr>
          <p:cNvPr id="13315" name="Content Placeholder 2">
            <a:extLst>
              <a:ext uri="{FF2B5EF4-FFF2-40B4-BE49-F238E27FC236}">
                <a16:creationId xmlns:a16="http://schemas.microsoft.com/office/drawing/2014/main" id="{09F7E669-591A-4BAB-80F4-B7932064C4E4}"/>
              </a:ext>
            </a:extLst>
          </p:cNvPr>
          <p:cNvSpPr>
            <a:spLocks noGrp="1"/>
          </p:cNvSpPr>
          <p:nvPr>
            <p:ph sz="quarter" idx="1"/>
          </p:nvPr>
        </p:nvSpPr>
        <p:spPr>
          <a:xfrm>
            <a:off x="457200" y="1927225"/>
            <a:ext cx="7467600" cy="4557713"/>
          </a:xfrm>
        </p:spPr>
        <p:txBody>
          <a:bodyPr/>
          <a:lstStyle/>
          <a:p>
            <a:pPr>
              <a:buFont typeface="Courier New" panose="02070309020205020404" pitchFamily="49" charset="0"/>
              <a:buChar char="o"/>
            </a:pPr>
            <a:endParaRPr lang="en-US" altLang="en-US" sz="3600" b="1" dirty="0">
              <a:solidFill>
                <a:schemeClr val="tx2"/>
              </a:solidFill>
            </a:endParaRPr>
          </a:p>
          <a:p>
            <a:pPr>
              <a:buFont typeface="Courier New" panose="02070309020205020404" pitchFamily="49" charset="0"/>
              <a:buChar char="o"/>
            </a:pPr>
            <a:r>
              <a:rPr lang="en-US" altLang="en-US" sz="3600" b="1" dirty="0">
                <a:solidFill>
                  <a:schemeClr val="tx2"/>
                </a:solidFill>
              </a:rPr>
              <a:t>The Grade 10 Ontario Secondary School Literacy Test is a GRADUATION requirement for all students. </a:t>
            </a:r>
          </a:p>
          <a:p>
            <a:pPr>
              <a:buFont typeface="Wingdings" panose="05000000000000000000" pitchFamily="2" charset="2"/>
              <a:buNone/>
            </a:pPr>
            <a:r>
              <a:rPr lang="en-US" altLang="en-US" sz="3600" b="1" dirty="0">
                <a:solidFill>
                  <a:schemeClr val="tx2"/>
                </a:solidFill>
              </a:rPr>
              <a:t>   </a:t>
            </a:r>
          </a:p>
          <a:p>
            <a:pPr eaLnBrk="1" hangingPunct="1">
              <a:buFont typeface="Wingdings" panose="05000000000000000000" pitchFamily="2" charset="2"/>
              <a:buNone/>
            </a:pPr>
            <a:endParaRPr lang="en-CA" altLang="en-US" sz="3600" dirty="0">
              <a:latin typeface="Comic Sans MS" panose="030F0702030302020204" pitchFamily="66" charset="0"/>
            </a:endParaRPr>
          </a:p>
          <a:p>
            <a:pPr eaLnBrk="1" hangingPunct="1">
              <a:buFont typeface="Wingdings" panose="05000000000000000000" pitchFamily="2" charset="2"/>
              <a:buNone/>
            </a:pPr>
            <a:endParaRPr lang="en-CA" altLang="en-US" sz="2800" dirty="0">
              <a:latin typeface="Comic Sans MS" panose="030F0702030302020204" pitchFamily="66" charset="0"/>
            </a:endParaRPr>
          </a:p>
          <a:p>
            <a:pPr eaLnBrk="1" hangingPunct="1">
              <a:buFont typeface="Wingdings" panose="05000000000000000000" pitchFamily="2" charset="2"/>
              <a:buNone/>
            </a:pPr>
            <a:endParaRPr lang="en-CA" altLang="en-US" sz="2800" dirty="0">
              <a:latin typeface="Comic Sans MS" panose="030F0702030302020204" pitchFamily="66" charset="0"/>
            </a:endParaRPr>
          </a:p>
          <a:p>
            <a:pPr eaLnBrk="1" hangingPunct="1">
              <a:buFont typeface="Wingdings" panose="05000000000000000000" pitchFamily="2" charset="2"/>
              <a:buNone/>
            </a:pPr>
            <a:endParaRPr lang="en-CA" altLang="en-US" sz="2800" dirty="0"/>
          </a:p>
        </p:txBody>
      </p:sp>
      <p:pic>
        <p:nvPicPr>
          <p:cNvPr id="5" name="Picture 2" descr="C:\Users\Sheila.moore\AppData\Local\Microsoft\Windows\Temporary Internet Files\Content.IE5\I2S98J9P\MC900440428[1].wmf">
            <a:extLst>
              <a:ext uri="{FF2B5EF4-FFF2-40B4-BE49-F238E27FC236}">
                <a16:creationId xmlns:a16="http://schemas.microsoft.com/office/drawing/2014/main" id="{608E908F-D4F8-48BC-9B48-DBDBBD74FF4F}"/>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732240" y="5301208"/>
            <a:ext cx="1353152" cy="14248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B3B1-A182-42E3-96A3-D4B31D549744}"/>
              </a:ext>
            </a:extLst>
          </p:cNvPr>
          <p:cNvSpPr>
            <a:spLocks noGrp="1"/>
          </p:cNvSpPr>
          <p:nvPr>
            <p:ph type="title"/>
          </p:nvPr>
        </p:nvSpPr>
        <p:spPr/>
        <p:txBody>
          <a:bodyPr/>
          <a:lstStyle/>
          <a:p>
            <a:pPr>
              <a:defRPr/>
            </a:pPr>
            <a:r>
              <a:rPr lang="en-US" sz="4800" b="1" dirty="0"/>
              <a:t>What is the OSSLT?</a:t>
            </a:r>
            <a:endParaRPr lang="en-US" sz="4800" dirty="0"/>
          </a:p>
        </p:txBody>
      </p:sp>
      <p:sp>
        <p:nvSpPr>
          <p:cNvPr id="14339" name="Content Placeholder 2">
            <a:extLst>
              <a:ext uri="{FF2B5EF4-FFF2-40B4-BE49-F238E27FC236}">
                <a16:creationId xmlns:a16="http://schemas.microsoft.com/office/drawing/2014/main" id="{207830C8-E4E8-40E5-9131-8B95210B7BA8}"/>
              </a:ext>
            </a:extLst>
          </p:cNvPr>
          <p:cNvSpPr>
            <a:spLocks noGrp="1"/>
          </p:cNvSpPr>
          <p:nvPr>
            <p:ph sz="quarter" idx="1"/>
          </p:nvPr>
        </p:nvSpPr>
        <p:spPr>
          <a:xfrm>
            <a:off x="481786" y="1486498"/>
            <a:ext cx="7467600" cy="4873625"/>
          </a:xfrm>
        </p:spPr>
        <p:txBody>
          <a:bodyPr/>
          <a:lstStyle/>
          <a:p>
            <a:pPr>
              <a:buFont typeface="Courier New" panose="02070309020205020404" pitchFamily="49" charset="0"/>
              <a:buChar char="o"/>
              <a:defRPr/>
            </a:pPr>
            <a:endParaRPr lang="en-US" altLang="en-US" sz="3600" b="1" dirty="0">
              <a:solidFill>
                <a:schemeClr val="tx2"/>
              </a:solidFill>
            </a:endParaRPr>
          </a:p>
          <a:p>
            <a:pPr>
              <a:buFont typeface="Courier New" panose="02070309020205020404" pitchFamily="49" charset="0"/>
              <a:buChar char="o"/>
              <a:defRPr/>
            </a:pPr>
            <a:r>
              <a:rPr lang="en-US" altLang="en-US" sz="3600" b="1" dirty="0">
                <a:solidFill>
                  <a:schemeClr val="tx2"/>
                </a:solidFill>
              </a:rPr>
              <a:t>It is a test of reading and writing skills.</a:t>
            </a:r>
          </a:p>
          <a:p>
            <a:pPr>
              <a:buFont typeface="Courier New" panose="02070309020205020404" pitchFamily="49" charset="0"/>
              <a:buChar char="o"/>
              <a:defRPr/>
            </a:pPr>
            <a:r>
              <a:rPr lang="en-US" altLang="en-US" sz="3600" b="1" dirty="0">
                <a:solidFill>
                  <a:schemeClr val="tx2"/>
                </a:solidFill>
              </a:rPr>
              <a:t>It is based on the curriculum up to the end of Grade</a:t>
            </a:r>
          </a:p>
          <a:p>
            <a:pPr marL="0" indent="0">
              <a:buFont typeface="Wingdings" panose="05000000000000000000" pitchFamily="2" charset="2"/>
              <a:buNone/>
              <a:defRPr/>
            </a:pPr>
            <a:r>
              <a:rPr lang="en-US" altLang="en-US" sz="3600" b="1" dirty="0">
                <a:solidFill>
                  <a:schemeClr val="tx2"/>
                </a:solidFill>
              </a:rPr>
              <a:t>  NINE.</a:t>
            </a:r>
          </a:p>
          <a:p>
            <a:pPr marL="0" indent="0">
              <a:buFont typeface="Wingdings" panose="05000000000000000000" pitchFamily="2" charset="2"/>
              <a:buNone/>
              <a:defRPr/>
            </a:pPr>
            <a:endParaRPr lang="en-US" altLang="en-US" sz="3600" b="1" dirty="0">
              <a:solidFill>
                <a:schemeClr val="tx2"/>
              </a:solidFill>
            </a:endParaRPr>
          </a:p>
          <a:p>
            <a:pPr>
              <a:defRPr/>
            </a:pPr>
            <a:endParaRPr lang="en-US" altLang="en-US" dirty="0"/>
          </a:p>
        </p:txBody>
      </p:sp>
      <p:pic>
        <p:nvPicPr>
          <p:cNvPr id="4" name="Picture 2" descr="C:\Users\Sheila.moore\AppData\Local\Microsoft\Windows\Temporary Internet Files\Content.IE5\I2S98J9P\MC900440428[1].wmf">
            <a:extLst>
              <a:ext uri="{FF2B5EF4-FFF2-40B4-BE49-F238E27FC236}">
                <a16:creationId xmlns:a16="http://schemas.microsoft.com/office/drawing/2014/main" id="{D68811F7-D1D8-4473-9AA1-5D826B1B4DC6}"/>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248224" y="4365104"/>
            <a:ext cx="1353152" cy="1424891"/>
          </a:xfrm>
          <a:prstGeom prst="rect">
            <a:avLst/>
          </a:prstGeom>
          <a:noFill/>
        </p:spPr>
      </p:pic>
      <p:pic>
        <p:nvPicPr>
          <p:cNvPr id="5" name="Picture 4" descr="Logo&#10;&#10;Description automatically generated">
            <a:extLst>
              <a:ext uri="{FF2B5EF4-FFF2-40B4-BE49-F238E27FC236}">
                <a16:creationId xmlns:a16="http://schemas.microsoft.com/office/drawing/2014/main" id="{5D06FAB5-D67F-43FA-8392-9A47043FBD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48448" y="4776925"/>
            <a:ext cx="914661" cy="888812"/>
          </a:xfrm>
          <a:prstGeom prst="rect">
            <a:avLst/>
          </a:prstGeom>
        </p:spPr>
      </p:pic>
      <p:pic>
        <p:nvPicPr>
          <p:cNvPr id="9" name="Picture 8">
            <a:extLst>
              <a:ext uri="{FF2B5EF4-FFF2-40B4-BE49-F238E27FC236}">
                <a16:creationId xmlns:a16="http://schemas.microsoft.com/office/drawing/2014/main" id="{46F004C7-69BE-470A-AC26-DC49C3875810}"/>
              </a:ext>
            </a:extLst>
          </p:cNvPr>
          <p:cNvPicPr>
            <a:picLocks noChangeAspect="1"/>
          </p:cNvPicPr>
          <p:nvPr/>
        </p:nvPicPr>
        <p:blipFill>
          <a:blip r:embed="rId5"/>
          <a:stretch>
            <a:fillRect/>
          </a:stretch>
        </p:blipFill>
        <p:spPr>
          <a:xfrm>
            <a:off x="7066034" y="2060848"/>
            <a:ext cx="914479" cy="883997"/>
          </a:xfrm>
          <a:prstGeom prst="rect">
            <a:avLst/>
          </a:prstGeom>
        </p:spPr>
      </p:pic>
      <p:pic>
        <p:nvPicPr>
          <p:cNvPr id="10" name="Picture 9">
            <a:extLst>
              <a:ext uri="{FF2B5EF4-FFF2-40B4-BE49-F238E27FC236}">
                <a16:creationId xmlns:a16="http://schemas.microsoft.com/office/drawing/2014/main" id="{AEC91BFA-B85D-4F64-9B7D-DD81EC807AFD}"/>
              </a:ext>
            </a:extLst>
          </p:cNvPr>
          <p:cNvPicPr>
            <a:picLocks noChangeAspect="1"/>
          </p:cNvPicPr>
          <p:nvPr/>
        </p:nvPicPr>
        <p:blipFill>
          <a:blip r:embed="rId5"/>
          <a:stretch>
            <a:fillRect/>
          </a:stretch>
        </p:blipFill>
        <p:spPr>
          <a:xfrm>
            <a:off x="943399" y="5509597"/>
            <a:ext cx="914479" cy="883997"/>
          </a:xfrm>
          <a:prstGeom prst="rect">
            <a:avLst/>
          </a:prstGeom>
        </p:spPr>
      </p:pic>
      <p:pic>
        <p:nvPicPr>
          <p:cNvPr id="11" name="Picture 10">
            <a:extLst>
              <a:ext uri="{FF2B5EF4-FFF2-40B4-BE49-F238E27FC236}">
                <a16:creationId xmlns:a16="http://schemas.microsoft.com/office/drawing/2014/main" id="{D45649A9-CF36-417A-954D-952B7BD231ED}"/>
              </a:ext>
            </a:extLst>
          </p:cNvPr>
          <p:cNvPicPr>
            <a:picLocks noChangeAspect="1"/>
          </p:cNvPicPr>
          <p:nvPr/>
        </p:nvPicPr>
        <p:blipFill>
          <a:blip r:embed="rId5"/>
          <a:stretch>
            <a:fillRect/>
          </a:stretch>
        </p:blipFill>
        <p:spPr>
          <a:xfrm>
            <a:off x="6138994" y="5714846"/>
            <a:ext cx="914479" cy="883997"/>
          </a:xfrm>
          <a:prstGeom prst="rect">
            <a:avLst/>
          </a:prstGeom>
        </p:spPr>
      </p:pic>
      <p:pic>
        <p:nvPicPr>
          <p:cNvPr id="12" name="Picture 11">
            <a:extLst>
              <a:ext uri="{FF2B5EF4-FFF2-40B4-BE49-F238E27FC236}">
                <a16:creationId xmlns:a16="http://schemas.microsoft.com/office/drawing/2014/main" id="{4B689720-434B-4B81-8BBB-F257F0676D59}"/>
              </a:ext>
            </a:extLst>
          </p:cNvPr>
          <p:cNvPicPr>
            <a:picLocks noChangeAspect="1"/>
          </p:cNvPicPr>
          <p:nvPr/>
        </p:nvPicPr>
        <p:blipFill>
          <a:blip r:embed="rId5"/>
          <a:stretch>
            <a:fillRect/>
          </a:stretch>
        </p:blipFill>
        <p:spPr>
          <a:xfrm>
            <a:off x="1869078" y="1417638"/>
            <a:ext cx="914479" cy="883997"/>
          </a:xfrm>
          <a:prstGeom prst="rect">
            <a:avLst/>
          </a:prstGeom>
        </p:spPr>
      </p:pic>
      <p:pic>
        <p:nvPicPr>
          <p:cNvPr id="13" name="Picture 12">
            <a:extLst>
              <a:ext uri="{FF2B5EF4-FFF2-40B4-BE49-F238E27FC236}">
                <a16:creationId xmlns:a16="http://schemas.microsoft.com/office/drawing/2014/main" id="{F47259D0-DA74-49D1-9AA5-9F3D1FF2D017}"/>
              </a:ext>
            </a:extLst>
          </p:cNvPr>
          <p:cNvPicPr>
            <a:picLocks noChangeAspect="1"/>
          </p:cNvPicPr>
          <p:nvPr/>
        </p:nvPicPr>
        <p:blipFill>
          <a:blip r:embed="rId5"/>
          <a:stretch>
            <a:fillRect/>
          </a:stretch>
        </p:blipFill>
        <p:spPr>
          <a:xfrm>
            <a:off x="7467560" y="568071"/>
            <a:ext cx="914479" cy="883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79D2-2429-44ED-B9A5-AB16BDB8E928}"/>
              </a:ext>
            </a:extLst>
          </p:cNvPr>
          <p:cNvSpPr>
            <a:spLocks noGrp="1"/>
          </p:cNvSpPr>
          <p:nvPr>
            <p:ph type="title"/>
          </p:nvPr>
        </p:nvSpPr>
        <p:spPr>
          <a:xfrm>
            <a:off x="500063" y="357188"/>
            <a:ext cx="7467600" cy="1000125"/>
          </a:xfrm>
        </p:spPr>
        <p:txBody>
          <a:bodyPr/>
          <a:lstStyle/>
          <a:p>
            <a:pPr eaLnBrk="1" fontAlgn="auto" hangingPunct="1">
              <a:spcAft>
                <a:spcPts val="0"/>
              </a:spcAft>
              <a:defRPr/>
            </a:pPr>
            <a:r>
              <a:rPr lang="en-CA" sz="4800" b="1" dirty="0"/>
              <a:t>Where?</a:t>
            </a:r>
          </a:p>
        </p:txBody>
      </p:sp>
      <p:sp>
        <p:nvSpPr>
          <p:cNvPr id="15363" name="Content Placeholder 2">
            <a:extLst>
              <a:ext uri="{FF2B5EF4-FFF2-40B4-BE49-F238E27FC236}">
                <a16:creationId xmlns:a16="http://schemas.microsoft.com/office/drawing/2014/main" id="{EF9327A7-9FA5-4E11-B704-2E1B7ED3A47C}"/>
              </a:ext>
            </a:extLst>
          </p:cNvPr>
          <p:cNvSpPr>
            <a:spLocks noGrp="1"/>
          </p:cNvSpPr>
          <p:nvPr>
            <p:ph sz="quarter" idx="1"/>
          </p:nvPr>
        </p:nvSpPr>
        <p:spPr>
          <a:xfrm>
            <a:off x="395288" y="1989138"/>
            <a:ext cx="7572375" cy="4608512"/>
          </a:xfrm>
        </p:spPr>
        <p:txBody>
          <a:bodyPr/>
          <a:lstStyle/>
          <a:p>
            <a:pPr eaLnBrk="1" hangingPunct="1"/>
            <a:r>
              <a:rPr lang="en-US" altLang="en-US" sz="3600" b="1" dirty="0">
                <a:solidFill>
                  <a:schemeClr val="tx2"/>
                </a:solidFill>
              </a:rPr>
              <a:t>Students will write the OSSLT in the Library.</a:t>
            </a:r>
          </a:p>
          <a:p>
            <a:pPr marL="0" indent="0" eaLnBrk="1" hangingPunct="1">
              <a:buNone/>
            </a:pPr>
            <a:endParaRPr lang="en-US" altLang="en-US" sz="3600" b="1" dirty="0">
              <a:solidFill>
                <a:schemeClr val="tx2"/>
              </a:solidFill>
            </a:endParaRPr>
          </a:p>
          <a:p>
            <a:pPr eaLnBrk="1" hangingPunct="1"/>
            <a:r>
              <a:rPr lang="en-US" altLang="en-US" sz="3600" b="1" dirty="0">
                <a:solidFill>
                  <a:schemeClr val="tx2"/>
                </a:solidFill>
              </a:rPr>
              <a:t>Classes will be organized by Homeroom. </a:t>
            </a:r>
          </a:p>
          <a:p>
            <a:pPr eaLnBrk="1" hangingPunct="1">
              <a:buFont typeface="Wingdings" panose="05000000000000000000" pitchFamily="2" charset="2"/>
              <a:buNone/>
            </a:pPr>
            <a:endParaRPr lang="en-CA" altLang="en-US" sz="2800" dirty="0"/>
          </a:p>
        </p:txBody>
      </p:sp>
      <p:pic>
        <p:nvPicPr>
          <p:cNvPr id="6" name="Picture 5" descr="A library with books on shelves&#10;&#10;Description automatically generated with low confidence">
            <a:extLst>
              <a:ext uri="{FF2B5EF4-FFF2-40B4-BE49-F238E27FC236}">
                <a16:creationId xmlns:a16="http://schemas.microsoft.com/office/drawing/2014/main" id="{037A7F82-D73E-4BC1-AE7B-161BD1C68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60350"/>
            <a:ext cx="2912233" cy="1637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1EFE-7D4B-477E-ACDB-B48DA67E099D}"/>
              </a:ext>
            </a:extLst>
          </p:cNvPr>
          <p:cNvSpPr>
            <a:spLocks noGrp="1"/>
          </p:cNvSpPr>
          <p:nvPr>
            <p:ph type="title"/>
          </p:nvPr>
        </p:nvSpPr>
        <p:spPr/>
        <p:txBody>
          <a:bodyPr/>
          <a:lstStyle/>
          <a:p>
            <a:pPr>
              <a:defRPr/>
            </a:pPr>
            <a:r>
              <a:rPr lang="en-US" sz="4800" b="1" dirty="0"/>
              <a:t>When is the OSSLT?</a:t>
            </a:r>
          </a:p>
        </p:txBody>
      </p:sp>
      <p:sp>
        <p:nvSpPr>
          <p:cNvPr id="16387" name="Content Placeholder 2">
            <a:extLst>
              <a:ext uri="{FF2B5EF4-FFF2-40B4-BE49-F238E27FC236}">
                <a16:creationId xmlns:a16="http://schemas.microsoft.com/office/drawing/2014/main" id="{F62888E2-952E-4621-83FB-593F8BD79013}"/>
              </a:ext>
            </a:extLst>
          </p:cNvPr>
          <p:cNvSpPr>
            <a:spLocks noGrp="1"/>
          </p:cNvSpPr>
          <p:nvPr>
            <p:ph sz="quarter" idx="1"/>
          </p:nvPr>
        </p:nvSpPr>
        <p:spPr>
          <a:xfrm>
            <a:off x="457200" y="1600200"/>
            <a:ext cx="7467600" cy="4873625"/>
          </a:xfrm>
        </p:spPr>
        <p:txBody>
          <a:bodyPr/>
          <a:lstStyle/>
          <a:p>
            <a:r>
              <a:rPr lang="en-US" altLang="en-US" sz="4000" b="1" dirty="0">
                <a:solidFill>
                  <a:schemeClr val="tx2"/>
                </a:solidFill>
              </a:rPr>
              <a:t>Wednesday, April 20</a:t>
            </a:r>
            <a:r>
              <a:rPr lang="en-US" altLang="en-US" sz="4000" b="1" baseline="30000" dirty="0">
                <a:solidFill>
                  <a:schemeClr val="tx2"/>
                </a:solidFill>
              </a:rPr>
              <a:t>th</a:t>
            </a:r>
            <a:r>
              <a:rPr lang="en-US" altLang="en-US" sz="4000" b="1" dirty="0">
                <a:solidFill>
                  <a:schemeClr val="tx2"/>
                </a:solidFill>
              </a:rPr>
              <a:t> until Friday, May 3</a:t>
            </a:r>
            <a:r>
              <a:rPr lang="en-US" altLang="en-US" sz="4000" b="1" baseline="30000" dirty="0">
                <a:solidFill>
                  <a:schemeClr val="tx2"/>
                </a:solidFill>
              </a:rPr>
              <a:t>rd</a:t>
            </a:r>
            <a:r>
              <a:rPr lang="en-US" altLang="en-US" sz="4000" b="1" dirty="0">
                <a:solidFill>
                  <a:schemeClr val="tx2"/>
                </a:solidFill>
              </a:rPr>
              <a:t>.</a:t>
            </a:r>
          </a:p>
          <a:p>
            <a:r>
              <a:rPr lang="en-US" altLang="en-US" sz="4000" b="1" dirty="0">
                <a:solidFill>
                  <a:schemeClr val="tx2"/>
                </a:solidFill>
              </a:rPr>
              <a:t>Periods 1 and 2.  </a:t>
            </a:r>
          </a:p>
          <a:p>
            <a:r>
              <a:rPr lang="en-US" altLang="en-US" sz="4000" b="1" dirty="0">
                <a:solidFill>
                  <a:schemeClr val="tx2"/>
                </a:solidFill>
              </a:rPr>
              <a:t>Your Homeroom Teacher has your date.</a:t>
            </a:r>
          </a:p>
        </p:txBody>
      </p:sp>
      <p:pic>
        <p:nvPicPr>
          <p:cNvPr id="16388" name="Picture 3" descr="C:\Users\20123\AppData\Local\Microsoft\Windows\Temporary Internet Files\Content.IE5\3KO3HBHU\MC900212043[1].wmf">
            <a:extLst>
              <a:ext uri="{FF2B5EF4-FFF2-40B4-BE49-F238E27FC236}">
                <a16:creationId xmlns:a16="http://schemas.microsoft.com/office/drawing/2014/main" id="{D4D5C4F4-580D-477F-9873-0F963CD8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609183"/>
            <a:ext cx="2204573" cy="18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25044ED-5078-45F4-BC0B-DED8ECE89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2" y="1772816"/>
            <a:ext cx="8676153" cy="2684884"/>
          </a:xfrm>
          <a:prstGeom prst="rect">
            <a:avLst/>
          </a:prstGeom>
        </p:spPr>
      </p:pic>
    </p:spTree>
    <p:extLst>
      <p:ext uri="{BB962C8B-B14F-4D97-AF65-F5344CB8AC3E}">
        <p14:creationId xmlns:p14="http://schemas.microsoft.com/office/powerpoint/2010/main" val="305480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5217-A975-4DA2-A15A-F18B8BA9BDD8}"/>
              </a:ext>
            </a:extLst>
          </p:cNvPr>
          <p:cNvSpPr>
            <a:spLocks noGrp="1"/>
          </p:cNvSpPr>
          <p:nvPr>
            <p:ph type="title"/>
          </p:nvPr>
        </p:nvSpPr>
        <p:spPr/>
        <p:txBody>
          <a:bodyPr>
            <a:normAutofit/>
          </a:bodyPr>
          <a:lstStyle/>
          <a:p>
            <a:pPr>
              <a:defRPr/>
            </a:pPr>
            <a:r>
              <a:rPr lang="en-US" sz="4400" dirty="0"/>
              <a:t>Schedule of the day</a:t>
            </a:r>
          </a:p>
        </p:txBody>
      </p:sp>
      <p:sp>
        <p:nvSpPr>
          <p:cNvPr id="4" name="TextBox 3">
            <a:extLst>
              <a:ext uri="{FF2B5EF4-FFF2-40B4-BE49-F238E27FC236}">
                <a16:creationId xmlns:a16="http://schemas.microsoft.com/office/drawing/2014/main" id="{0C06438A-B6CD-4F00-8F63-B156F80E6275}"/>
              </a:ext>
            </a:extLst>
          </p:cNvPr>
          <p:cNvSpPr txBox="1"/>
          <p:nvPr/>
        </p:nvSpPr>
        <p:spPr>
          <a:xfrm>
            <a:off x="1115616" y="1844824"/>
            <a:ext cx="6336704" cy="4524315"/>
          </a:xfrm>
          <a:prstGeom prst="rect">
            <a:avLst/>
          </a:prstGeom>
          <a:noFill/>
        </p:spPr>
        <p:txBody>
          <a:bodyPr wrap="square">
            <a:spAutoFit/>
          </a:bodyPr>
          <a:lstStyle/>
          <a:p>
            <a:r>
              <a:rPr lang="en-US" sz="3600" dirty="0"/>
              <a:t>Arrival - 8:05</a:t>
            </a:r>
          </a:p>
          <a:p>
            <a:r>
              <a:rPr lang="en-US" sz="3600" dirty="0"/>
              <a:t>Login/Minds-On - 8:15</a:t>
            </a:r>
          </a:p>
          <a:p>
            <a:r>
              <a:rPr lang="en-US" sz="3600" dirty="0"/>
              <a:t>Part I - 8:30 until 9:30</a:t>
            </a:r>
          </a:p>
          <a:p>
            <a:r>
              <a:rPr lang="en-US" sz="3600" dirty="0"/>
              <a:t>Break - 9:30 until 9:40 (snack provided)</a:t>
            </a:r>
          </a:p>
          <a:p>
            <a:r>
              <a:rPr lang="en-US" sz="3600" dirty="0"/>
              <a:t>Part II - 9:50 until 10:50 (there is also a survey at the end)</a:t>
            </a:r>
          </a:p>
          <a:p>
            <a:r>
              <a:rPr lang="en-US" sz="3600" dirty="0"/>
              <a:t>Go to Period 3</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5B3C32F854F4DB0DAFD50DB725AC7" ma:contentTypeVersion="3" ma:contentTypeDescription="Create a new document." ma:contentTypeScope="" ma:versionID="68357d223d331b4fe1764f65623716df">
  <xsd:schema xmlns:xsd="http://www.w3.org/2001/XMLSchema" xmlns:xs="http://www.w3.org/2001/XMLSchema" xmlns:p="http://schemas.microsoft.com/office/2006/metadata/properties" xmlns:ns1="http://schemas.microsoft.com/sharepoint/v3" xmlns:ns2="8654aed4-1f7e-49e0-ba62-898af66829f8" targetNamespace="http://schemas.microsoft.com/office/2006/metadata/properties" ma:root="true" ma:fieldsID="5acdce64f827726a6d5a14b8d4db68cd" ns1:_="" ns2:_="">
    <xsd:import namespace="http://schemas.microsoft.com/sharepoint/v3"/>
    <xsd:import namespace="8654aed4-1f7e-49e0-ba62-898af66829f8"/>
    <xsd:element name="properties">
      <xsd:complexType>
        <xsd:sequence>
          <xsd:element name="documentManagement">
            <xsd:complexType>
              <xsd:all>
                <xsd:element ref="ns1:PublishingStartDate" minOccurs="0"/>
                <xsd:element ref="ns1:PublishingExpirationDate" minOccurs="0"/>
                <xsd:element ref="ns2:Month"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54aed4-1f7e-49e0-ba62-898af66829f8" elementFormDefault="qualified">
    <xsd:import namespace="http://schemas.microsoft.com/office/2006/documentManagement/types"/>
    <xsd:import namespace="http://schemas.microsoft.com/office/infopath/2007/PartnerControls"/>
    <xsd:element name="Month" ma:index="10" nillable="true" ma:displayName="Month" ma:internalName="Month">
      <xsd:simpleType>
        <xsd:restriction base="dms:Text">
          <xsd:maxLength value="255"/>
        </xsd:restriction>
      </xsd:simpleType>
    </xsd:element>
    <xsd:element name="Year" ma:index="11"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8654aed4-1f7e-49e0-ba62-898af66829f8" xsi:nil="true"/>
    <Month xmlns="8654aed4-1f7e-49e0-ba62-898af66829f8">Jan</Month>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345071-BFE1-4BAD-8A2B-5643E7597085}"/>
</file>

<file path=customXml/itemProps2.xml><?xml version="1.0" encoding="utf-8"?>
<ds:datastoreItem xmlns:ds="http://schemas.openxmlformats.org/officeDocument/2006/customXml" ds:itemID="{167A2DF9-49C2-4AA5-8CE4-97D1125F7B61}"/>
</file>

<file path=customXml/itemProps3.xml><?xml version="1.0" encoding="utf-8"?>
<ds:datastoreItem xmlns:ds="http://schemas.openxmlformats.org/officeDocument/2006/customXml" ds:itemID="{5076E4B7-EA54-4C18-845E-C2DAD323FF84}"/>
</file>

<file path=docProps/app.xml><?xml version="1.0" encoding="utf-8"?>
<Properties xmlns="http://schemas.openxmlformats.org/officeDocument/2006/extended-properties" xmlns:vt="http://schemas.openxmlformats.org/officeDocument/2006/docPropsVTypes">
  <Template/>
  <TotalTime>1955</TotalTime>
  <Words>608</Words>
  <Application>Microsoft Office PowerPoint</Application>
  <PresentationFormat>On-screen Show (4:3)</PresentationFormat>
  <Paragraphs>95</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 JULIAN</vt:lpstr>
      <vt:lpstr>Arial</vt:lpstr>
      <vt:lpstr>Calibri</vt:lpstr>
      <vt:lpstr>Century Schoolbook</vt:lpstr>
      <vt:lpstr>Comic Sans MS</vt:lpstr>
      <vt:lpstr>Courier New</vt:lpstr>
      <vt:lpstr>Gisha</vt:lpstr>
      <vt:lpstr>Wingdings</vt:lpstr>
      <vt:lpstr>Wingdings 2</vt:lpstr>
      <vt:lpstr>Oriel</vt:lpstr>
      <vt:lpstr>OSSLT </vt:lpstr>
      <vt:lpstr> Introduction by Ms. Courtney    </vt:lpstr>
      <vt:lpstr>Who?</vt:lpstr>
      <vt:lpstr>     What is the OSSLT?</vt:lpstr>
      <vt:lpstr>What is the OSSLT?</vt:lpstr>
      <vt:lpstr>Where?</vt:lpstr>
      <vt:lpstr>When is the OSSLT?</vt:lpstr>
      <vt:lpstr>PowerPoint Presentation</vt:lpstr>
      <vt:lpstr>Schedule of the day</vt:lpstr>
      <vt:lpstr>The 2021/22 difference</vt:lpstr>
      <vt:lpstr>  What happens if I do not pass the OSSLT?</vt:lpstr>
      <vt:lpstr>How?</vt:lpstr>
      <vt:lpstr>How?</vt:lpstr>
      <vt:lpstr>What Does The OSSLT Look Like?</vt:lpstr>
      <vt:lpstr>Session 1 </vt:lpstr>
      <vt:lpstr>Session 2 </vt:lpstr>
      <vt:lpstr>Some helpful hints</vt:lpstr>
      <vt:lpstr>Results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OSSLT</dc:title>
  <dc:creator>Sheila</dc:creator>
  <cp:lastModifiedBy>Courtney, AnneMarie</cp:lastModifiedBy>
  <cp:revision>262</cp:revision>
  <cp:lastPrinted>2014-02-18T13:48:54Z</cp:lastPrinted>
  <dcterms:created xsi:type="dcterms:W3CDTF">2011-02-22T01:29:19Z</dcterms:created>
  <dcterms:modified xsi:type="dcterms:W3CDTF">2022-03-28T12:33:31Z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0x010100BFE5B3C32F854F4DB0DAFD50DB725AC7</vt:lpwstr>
  </property>
</Properties>
</file>