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4"/>
  </p:sldMasterIdLst>
  <p:sldIdLst>
    <p:sldId id="256" r:id="rId5"/>
    <p:sldId id="276" r:id="rId6"/>
    <p:sldId id="274" r:id="rId7"/>
    <p:sldId id="259" r:id="rId8"/>
    <p:sldId id="280" r:id="rId9"/>
    <p:sldId id="262" r:id="rId10"/>
    <p:sldId id="260" r:id="rId11"/>
    <p:sldId id="279" r:id="rId12"/>
    <p:sldId id="264" r:id="rId13"/>
    <p:sldId id="265" r:id="rId14"/>
    <p:sldId id="263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ntariocolleges.ca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ntariocolleges.c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0F0FE-6503-4EEF-B96A-64EB6697758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FECD66-92F5-44A8-9311-C793F4DDB6B0}">
      <dgm:prSet/>
      <dgm:spPr/>
      <dgm:t>
        <a:bodyPr/>
        <a:lstStyle/>
        <a:p>
          <a:r>
            <a:rPr lang="en-US" dirty="0"/>
            <a:t>Check your Student Status Summary</a:t>
          </a:r>
        </a:p>
      </dgm:t>
    </dgm:pt>
    <dgm:pt modelId="{FB939980-BA58-4942-B882-9F7C53BECE3D}" type="parTrans" cxnId="{8EA8E45A-B6F9-4970-A4AD-9AE9109D5167}">
      <dgm:prSet/>
      <dgm:spPr/>
      <dgm:t>
        <a:bodyPr/>
        <a:lstStyle/>
        <a:p>
          <a:endParaRPr lang="en-US"/>
        </a:p>
      </dgm:t>
    </dgm:pt>
    <dgm:pt modelId="{6FEF3B22-AB92-4A4E-8280-41C50CB15286}" type="sibTrans" cxnId="{8EA8E45A-B6F9-4970-A4AD-9AE9109D5167}">
      <dgm:prSet/>
      <dgm:spPr/>
      <dgm:t>
        <a:bodyPr/>
        <a:lstStyle/>
        <a:p>
          <a:endParaRPr lang="en-US"/>
        </a:p>
      </dgm:t>
    </dgm:pt>
    <dgm:pt modelId="{95BC9805-78F0-4E20-B086-F1B9DE155F6B}">
      <dgm:prSet/>
      <dgm:spPr/>
      <dgm:t>
        <a:bodyPr/>
        <a:lstStyle/>
        <a:p>
          <a:r>
            <a:rPr lang="en-US"/>
            <a:t>Look For…</a:t>
          </a:r>
        </a:p>
      </dgm:t>
    </dgm:pt>
    <dgm:pt modelId="{0FFEEA69-AB8B-420C-8F95-D700A9A43F8E}" type="parTrans" cxnId="{56867241-2208-4074-B03B-8F9D74D93FE8}">
      <dgm:prSet/>
      <dgm:spPr/>
      <dgm:t>
        <a:bodyPr/>
        <a:lstStyle/>
        <a:p>
          <a:endParaRPr lang="en-US"/>
        </a:p>
      </dgm:t>
    </dgm:pt>
    <dgm:pt modelId="{8521B114-578E-477B-AC3F-850F04860DA5}" type="sibTrans" cxnId="{56867241-2208-4074-B03B-8F9D74D93FE8}">
      <dgm:prSet/>
      <dgm:spPr/>
      <dgm:t>
        <a:bodyPr/>
        <a:lstStyle/>
        <a:p>
          <a:endParaRPr lang="en-US"/>
        </a:p>
      </dgm:t>
    </dgm:pt>
    <dgm:pt modelId="{9EEB1E91-9D84-419F-A271-8C025FD2A74C}">
      <dgm:prSet/>
      <dgm:spPr/>
      <dgm:t>
        <a:bodyPr/>
        <a:lstStyle/>
        <a:p>
          <a:r>
            <a:rPr lang="en-US"/>
            <a:t>Do you have 30 total credits to graduate (add Comp and Elective @ the bottom) + the courses you are taking this year?</a:t>
          </a:r>
        </a:p>
      </dgm:t>
    </dgm:pt>
    <dgm:pt modelId="{39C1D895-8C2A-4B8B-94AB-6A0004275A3E}" type="parTrans" cxnId="{5E6067E9-6AB5-4FCC-BEA9-0731D05D6E8F}">
      <dgm:prSet/>
      <dgm:spPr/>
      <dgm:t>
        <a:bodyPr/>
        <a:lstStyle/>
        <a:p>
          <a:endParaRPr lang="en-US"/>
        </a:p>
      </dgm:t>
    </dgm:pt>
    <dgm:pt modelId="{63F8363A-B8E5-460F-96C2-D4C535A55F98}" type="sibTrans" cxnId="{5E6067E9-6AB5-4FCC-BEA9-0731D05D6E8F}">
      <dgm:prSet/>
      <dgm:spPr/>
      <dgm:t>
        <a:bodyPr/>
        <a:lstStyle/>
        <a:p>
          <a:endParaRPr lang="en-US"/>
        </a:p>
      </dgm:t>
    </dgm:pt>
    <dgm:pt modelId="{92A35900-4087-4777-A47C-BE2EB79F2964}">
      <dgm:prSet/>
      <dgm:spPr/>
      <dgm:t>
        <a:bodyPr/>
        <a:lstStyle/>
        <a:p>
          <a:r>
            <a:rPr lang="en-US" dirty="0"/>
            <a:t>Have you covered all the required Compulsory Credits</a:t>
          </a:r>
        </a:p>
      </dgm:t>
    </dgm:pt>
    <dgm:pt modelId="{2F4B83E0-A773-4119-A48F-B5401226CDBA}" type="parTrans" cxnId="{108B2C01-E837-4179-AB38-6DF85DD49C00}">
      <dgm:prSet/>
      <dgm:spPr/>
      <dgm:t>
        <a:bodyPr/>
        <a:lstStyle/>
        <a:p>
          <a:endParaRPr lang="en-US"/>
        </a:p>
      </dgm:t>
    </dgm:pt>
    <dgm:pt modelId="{C522F908-7DBB-41D8-8807-B631D4349862}" type="sibTrans" cxnId="{108B2C01-E837-4179-AB38-6DF85DD49C00}">
      <dgm:prSet/>
      <dgm:spPr/>
      <dgm:t>
        <a:bodyPr/>
        <a:lstStyle/>
        <a:p>
          <a:endParaRPr lang="en-US"/>
        </a:p>
      </dgm:t>
    </dgm:pt>
    <dgm:pt modelId="{D7566B52-5560-4DFF-AC1A-7ECF222148B0}">
      <dgm:prSet/>
      <dgm:spPr/>
      <dgm:t>
        <a:bodyPr/>
        <a:lstStyle/>
        <a:p>
          <a:r>
            <a:rPr lang="en-US" dirty="0"/>
            <a:t>Do you have the pre-</a:t>
          </a:r>
          <a:r>
            <a:rPr lang="en-US" dirty="0" err="1"/>
            <a:t>req</a:t>
          </a:r>
          <a:r>
            <a:rPr lang="en-US" dirty="0"/>
            <a:t> courses you need for applying to college?</a:t>
          </a:r>
        </a:p>
      </dgm:t>
    </dgm:pt>
    <dgm:pt modelId="{84CCCECD-330C-47FE-A10B-FB62A258FF24}" type="parTrans" cxnId="{734991F4-3054-451B-BECE-B979DF227893}">
      <dgm:prSet/>
      <dgm:spPr/>
      <dgm:t>
        <a:bodyPr/>
        <a:lstStyle/>
        <a:p>
          <a:endParaRPr lang="en-US"/>
        </a:p>
      </dgm:t>
    </dgm:pt>
    <dgm:pt modelId="{8651C33A-3F41-4F13-A139-EF579184920D}" type="sibTrans" cxnId="{734991F4-3054-451B-BECE-B979DF227893}">
      <dgm:prSet/>
      <dgm:spPr/>
      <dgm:t>
        <a:bodyPr/>
        <a:lstStyle/>
        <a:p>
          <a:endParaRPr lang="en-US"/>
        </a:p>
      </dgm:t>
    </dgm:pt>
    <dgm:pt modelId="{18DC043A-8005-4AE9-AE5A-C46D15C54D99}">
      <dgm:prSet/>
      <dgm:spPr/>
      <dgm:t>
        <a:bodyPr/>
        <a:lstStyle/>
        <a:p>
          <a:r>
            <a:rPr lang="en-US" dirty="0"/>
            <a:t>Do you have at least 40 hours of Community Service Hours?</a:t>
          </a:r>
        </a:p>
      </dgm:t>
    </dgm:pt>
    <dgm:pt modelId="{C4F62DCC-0D65-433A-BF88-F9227CCF3FB6}" type="parTrans" cxnId="{3900A78E-D20E-4230-95A7-0655DF207180}">
      <dgm:prSet/>
      <dgm:spPr/>
      <dgm:t>
        <a:bodyPr/>
        <a:lstStyle/>
        <a:p>
          <a:endParaRPr lang="en-US"/>
        </a:p>
      </dgm:t>
    </dgm:pt>
    <dgm:pt modelId="{55A3704F-CD17-471E-8D7A-6C754DF3022B}" type="sibTrans" cxnId="{3900A78E-D20E-4230-95A7-0655DF207180}">
      <dgm:prSet/>
      <dgm:spPr/>
      <dgm:t>
        <a:bodyPr/>
        <a:lstStyle/>
        <a:p>
          <a:endParaRPr lang="en-US"/>
        </a:p>
      </dgm:t>
    </dgm:pt>
    <dgm:pt modelId="{661FAC14-8F20-4810-AC82-C69776FD6866}" type="pres">
      <dgm:prSet presAssocID="{3960F0FE-6503-4EEF-B96A-64EB6697758D}" presName="linear" presStyleCnt="0">
        <dgm:presLayoutVars>
          <dgm:animLvl val="lvl"/>
          <dgm:resizeHandles val="exact"/>
        </dgm:presLayoutVars>
      </dgm:prSet>
      <dgm:spPr/>
    </dgm:pt>
    <dgm:pt modelId="{82619400-B51A-4AE7-AA0F-C87D04E2D394}" type="pres">
      <dgm:prSet presAssocID="{E4FECD66-92F5-44A8-9311-C793F4DDB6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FDD207A-2689-40EA-9314-F5A4AA248BA6}" type="pres">
      <dgm:prSet presAssocID="{6FEF3B22-AB92-4A4E-8280-41C50CB15286}" presName="spacer" presStyleCnt="0"/>
      <dgm:spPr/>
    </dgm:pt>
    <dgm:pt modelId="{7CAC3CDF-32D9-4C27-AB2D-8115EEEA7299}" type="pres">
      <dgm:prSet presAssocID="{95BC9805-78F0-4E20-B086-F1B9DE155F6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4D04084-4829-41B8-A819-EA256BB2E29C}" type="pres">
      <dgm:prSet presAssocID="{95BC9805-78F0-4E20-B086-F1B9DE155F6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08B2C01-E837-4179-AB38-6DF85DD49C00}" srcId="{95BC9805-78F0-4E20-B086-F1B9DE155F6B}" destId="{92A35900-4087-4777-A47C-BE2EB79F2964}" srcOrd="1" destOrd="0" parTransId="{2F4B83E0-A773-4119-A48F-B5401226CDBA}" sibTransId="{C522F908-7DBB-41D8-8807-B631D4349862}"/>
    <dgm:cxn modelId="{838BC232-5635-4A96-B5AF-A0343C7B3EF2}" type="presOf" srcId="{92A35900-4087-4777-A47C-BE2EB79F2964}" destId="{94D04084-4829-41B8-A819-EA256BB2E29C}" srcOrd="0" destOrd="1" presId="urn:microsoft.com/office/officeart/2005/8/layout/vList2"/>
    <dgm:cxn modelId="{56867241-2208-4074-B03B-8F9D74D93FE8}" srcId="{3960F0FE-6503-4EEF-B96A-64EB6697758D}" destId="{95BC9805-78F0-4E20-B086-F1B9DE155F6B}" srcOrd="1" destOrd="0" parTransId="{0FFEEA69-AB8B-420C-8F95-D700A9A43F8E}" sibTransId="{8521B114-578E-477B-AC3F-850F04860DA5}"/>
    <dgm:cxn modelId="{D80DA674-4C90-4390-9A88-B1D33B912CF5}" type="presOf" srcId="{D7566B52-5560-4DFF-AC1A-7ECF222148B0}" destId="{94D04084-4829-41B8-A819-EA256BB2E29C}" srcOrd="0" destOrd="2" presId="urn:microsoft.com/office/officeart/2005/8/layout/vList2"/>
    <dgm:cxn modelId="{8EA8E45A-B6F9-4970-A4AD-9AE9109D5167}" srcId="{3960F0FE-6503-4EEF-B96A-64EB6697758D}" destId="{E4FECD66-92F5-44A8-9311-C793F4DDB6B0}" srcOrd="0" destOrd="0" parTransId="{FB939980-BA58-4942-B882-9F7C53BECE3D}" sibTransId="{6FEF3B22-AB92-4A4E-8280-41C50CB15286}"/>
    <dgm:cxn modelId="{3900A78E-D20E-4230-95A7-0655DF207180}" srcId="{95BC9805-78F0-4E20-B086-F1B9DE155F6B}" destId="{18DC043A-8005-4AE9-AE5A-C46D15C54D99}" srcOrd="3" destOrd="0" parTransId="{C4F62DCC-0D65-433A-BF88-F9227CCF3FB6}" sibTransId="{55A3704F-CD17-471E-8D7A-6C754DF3022B}"/>
    <dgm:cxn modelId="{36E2199C-E461-467B-B1F7-56E07A2053E0}" type="presOf" srcId="{E4FECD66-92F5-44A8-9311-C793F4DDB6B0}" destId="{82619400-B51A-4AE7-AA0F-C87D04E2D394}" srcOrd="0" destOrd="0" presId="urn:microsoft.com/office/officeart/2005/8/layout/vList2"/>
    <dgm:cxn modelId="{63C2AA9F-073A-4906-A0F8-1499460F43D7}" type="presOf" srcId="{95BC9805-78F0-4E20-B086-F1B9DE155F6B}" destId="{7CAC3CDF-32D9-4C27-AB2D-8115EEEA7299}" srcOrd="0" destOrd="0" presId="urn:microsoft.com/office/officeart/2005/8/layout/vList2"/>
    <dgm:cxn modelId="{DD77DBCA-AD65-4D16-98AD-722B5AEE87DF}" type="presOf" srcId="{9EEB1E91-9D84-419F-A271-8C025FD2A74C}" destId="{94D04084-4829-41B8-A819-EA256BB2E29C}" srcOrd="0" destOrd="0" presId="urn:microsoft.com/office/officeart/2005/8/layout/vList2"/>
    <dgm:cxn modelId="{0F3C26D4-5549-4ADA-996A-EBDA124CE56D}" type="presOf" srcId="{18DC043A-8005-4AE9-AE5A-C46D15C54D99}" destId="{94D04084-4829-41B8-A819-EA256BB2E29C}" srcOrd="0" destOrd="3" presId="urn:microsoft.com/office/officeart/2005/8/layout/vList2"/>
    <dgm:cxn modelId="{5E6067E9-6AB5-4FCC-BEA9-0731D05D6E8F}" srcId="{95BC9805-78F0-4E20-B086-F1B9DE155F6B}" destId="{9EEB1E91-9D84-419F-A271-8C025FD2A74C}" srcOrd="0" destOrd="0" parTransId="{39C1D895-8C2A-4B8B-94AB-6A0004275A3E}" sibTransId="{63F8363A-B8E5-460F-96C2-D4C535A55F98}"/>
    <dgm:cxn modelId="{734991F4-3054-451B-BECE-B979DF227893}" srcId="{95BC9805-78F0-4E20-B086-F1B9DE155F6B}" destId="{D7566B52-5560-4DFF-AC1A-7ECF222148B0}" srcOrd="2" destOrd="0" parTransId="{84CCCECD-330C-47FE-A10B-FB62A258FF24}" sibTransId="{8651C33A-3F41-4F13-A139-EF579184920D}"/>
    <dgm:cxn modelId="{D023A1FE-3A1B-4D72-BD51-CD69C98703F3}" type="presOf" srcId="{3960F0FE-6503-4EEF-B96A-64EB6697758D}" destId="{661FAC14-8F20-4810-AC82-C69776FD6866}" srcOrd="0" destOrd="0" presId="urn:microsoft.com/office/officeart/2005/8/layout/vList2"/>
    <dgm:cxn modelId="{2C51EA81-0E40-4F25-8D9B-4B30D1E6C860}" type="presParOf" srcId="{661FAC14-8F20-4810-AC82-C69776FD6866}" destId="{82619400-B51A-4AE7-AA0F-C87D04E2D394}" srcOrd="0" destOrd="0" presId="urn:microsoft.com/office/officeart/2005/8/layout/vList2"/>
    <dgm:cxn modelId="{F6CE6B2F-1DCA-4414-A83B-90D7EF1C3B4F}" type="presParOf" srcId="{661FAC14-8F20-4810-AC82-C69776FD6866}" destId="{1FDD207A-2689-40EA-9314-F5A4AA248BA6}" srcOrd="1" destOrd="0" presId="urn:microsoft.com/office/officeart/2005/8/layout/vList2"/>
    <dgm:cxn modelId="{1967BE76-B48E-442E-91A5-C1AE80446F7E}" type="presParOf" srcId="{661FAC14-8F20-4810-AC82-C69776FD6866}" destId="{7CAC3CDF-32D9-4C27-AB2D-8115EEEA7299}" srcOrd="2" destOrd="0" presId="urn:microsoft.com/office/officeart/2005/8/layout/vList2"/>
    <dgm:cxn modelId="{5A194D3D-C81F-4FA7-9797-8BDB0001F91F}" type="presParOf" srcId="{661FAC14-8F20-4810-AC82-C69776FD6866}" destId="{94D04084-4829-41B8-A819-EA256BB2E29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2EEE2-1D34-4903-A4B4-C29BB0F6BD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142BB8-40B5-494D-A657-16A96E589A1D}">
      <dgm:prSet/>
      <dgm:spPr/>
      <dgm:t>
        <a:bodyPr/>
        <a:lstStyle/>
        <a:p>
          <a:r>
            <a:rPr lang="en-US"/>
            <a:t>During the months of September and October you should be doing your research for applying to College.</a:t>
          </a:r>
        </a:p>
      </dgm:t>
    </dgm:pt>
    <dgm:pt modelId="{8DC2EBCF-887E-4AC5-B31A-46685F7517E9}" type="parTrans" cxnId="{33F85B7F-342B-4767-A4A9-8C7EB028406E}">
      <dgm:prSet/>
      <dgm:spPr/>
      <dgm:t>
        <a:bodyPr/>
        <a:lstStyle/>
        <a:p>
          <a:endParaRPr lang="en-US"/>
        </a:p>
      </dgm:t>
    </dgm:pt>
    <dgm:pt modelId="{4F964C3D-5523-4BAB-A912-C06B653D52C5}" type="sibTrans" cxnId="{33F85B7F-342B-4767-A4A9-8C7EB028406E}">
      <dgm:prSet/>
      <dgm:spPr/>
      <dgm:t>
        <a:bodyPr/>
        <a:lstStyle/>
        <a:p>
          <a:endParaRPr lang="en-US"/>
        </a:p>
      </dgm:t>
    </dgm:pt>
    <dgm:pt modelId="{FE837F58-8C3A-4415-9272-976158AF3523}">
      <dgm:prSet/>
      <dgm:spPr/>
      <dgm:t>
        <a:bodyPr/>
        <a:lstStyle/>
        <a:p>
          <a:r>
            <a:rPr lang="en-US" dirty="0"/>
            <a:t>Go to </a:t>
          </a:r>
          <a:r>
            <a:rPr lang="en-US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www.ontariocolleges.ca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/>
            <a:t>and research program options.</a:t>
          </a:r>
        </a:p>
      </dgm:t>
    </dgm:pt>
    <dgm:pt modelId="{2BDF33EF-12CD-471D-A32E-3ABADBB0E0EE}" type="parTrans" cxnId="{9B652767-6475-4A5F-8BDE-91427E5A9546}">
      <dgm:prSet/>
      <dgm:spPr/>
      <dgm:t>
        <a:bodyPr/>
        <a:lstStyle/>
        <a:p>
          <a:endParaRPr lang="en-US"/>
        </a:p>
      </dgm:t>
    </dgm:pt>
    <dgm:pt modelId="{937D3000-5F15-4DE9-9000-82F709193389}" type="sibTrans" cxnId="{9B652767-6475-4A5F-8BDE-91427E5A9546}">
      <dgm:prSet/>
      <dgm:spPr/>
      <dgm:t>
        <a:bodyPr/>
        <a:lstStyle/>
        <a:p>
          <a:endParaRPr lang="en-US"/>
        </a:p>
      </dgm:t>
    </dgm:pt>
    <dgm:pt modelId="{6A70C81E-23A5-4699-BAF7-E0253095BB97}">
      <dgm:prSet/>
      <dgm:spPr/>
      <dgm:t>
        <a:bodyPr/>
        <a:lstStyle/>
        <a:p>
          <a:r>
            <a:rPr lang="en-US"/>
            <a:t>Make sure you have the appropriate Pre-requisites for the programs you are looking at.</a:t>
          </a:r>
        </a:p>
      </dgm:t>
    </dgm:pt>
    <dgm:pt modelId="{8ED8A505-3776-4BA7-BD1D-CCD8E24BB075}" type="parTrans" cxnId="{1241B4A5-B775-41D8-B219-C94643EA873B}">
      <dgm:prSet/>
      <dgm:spPr/>
      <dgm:t>
        <a:bodyPr/>
        <a:lstStyle/>
        <a:p>
          <a:endParaRPr lang="en-US"/>
        </a:p>
      </dgm:t>
    </dgm:pt>
    <dgm:pt modelId="{24DEDE16-5ACD-4F31-A382-683A712A08B1}" type="sibTrans" cxnId="{1241B4A5-B775-41D8-B219-C94643EA873B}">
      <dgm:prSet/>
      <dgm:spPr/>
      <dgm:t>
        <a:bodyPr/>
        <a:lstStyle/>
        <a:p>
          <a:endParaRPr lang="en-US"/>
        </a:p>
      </dgm:t>
    </dgm:pt>
    <dgm:pt modelId="{989AE3E7-C627-4C45-A154-E1F2A666261D}">
      <dgm:prSet/>
      <dgm:spPr/>
      <dgm:t>
        <a:bodyPr/>
        <a:lstStyle/>
        <a:p>
          <a:r>
            <a:rPr lang="en-US"/>
            <a:t>Create a list of possible programs and important information.</a:t>
          </a:r>
        </a:p>
      </dgm:t>
    </dgm:pt>
    <dgm:pt modelId="{308F2EBE-14EC-4428-B219-37BDA741150E}" type="parTrans" cxnId="{E7EB5662-9C79-4008-9FE5-FF4DEB6C138D}">
      <dgm:prSet/>
      <dgm:spPr/>
      <dgm:t>
        <a:bodyPr/>
        <a:lstStyle/>
        <a:p>
          <a:endParaRPr lang="en-US"/>
        </a:p>
      </dgm:t>
    </dgm:pt>
    <dgm:pt modelId="{0F99692C-4F84-4176-A812-65AA63E3F804}" type="sibTrans" cxnId="{E7EB5662-9C79-4008-9FE5-FF4DEB6C138D}">
      <dgm:prSet/>
      <dgm:spPr/>
      <dgm:t>
        <a:bodyPr/>
        <a:lstStyle/>
        <a:p>
          <a:endParaRPr lang="en-US"/>
        </a:p>
      </dgm:t>
    </dgm:pt>
    <dgm:pt modelId="{15AC9A47-39B7-4DB1-BCBB-7125A37004D2}" type="pres">
      <dgm:prSet presAssocID="{2732EEE2-1D34-4903-A4B4-C29BB0F6BD08}" presName="linear" presStyleCnt="0">
        <dgm:presLayoutVars>
          <dgm:animLvl val="lvl"/>
          <dgm:resizeHandles val="exact"/>
        </dgm:presLayoutVars>
      </dgm:prSet>
      <dgm:spPr/>
    </dgm:pt>
    <dgm:pt modelId="{3A767404-ABE4-4FC4-8606-0C13A31935D0}" type="pres">
      <dgm:prSet presAssocID="{AE142BB8-40B5-494D-A657-16A96E589A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2237A9C-4996-4A42-A3C6-76EC20E65F02}" type="pres">
      <dgm:prSet presAssocID="{4F964C3D-5523-4BAB-A912-C06B653D52C5}" presName="spacer" presStyleCnt="0"/>
      <dgm:spPr/>
    </dgm:pt>
    <dgm:pt modelId="{9AEC6969-00EC-47DD-B885-8C14772C3EB4}" type="pres">
      <dgm:prSet presAssocID="{FE837F58-8C3A-4415-9272-976158AF352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000262-C2A0-402A-BB7A-D57B2FAA198D}" type="pres">
      <dgm:prSet presAssocID="{937D3000-5F15-4DE9-9000-82F709193389}" presName="spacer" presStyleCnt="0"/>
      <dgm:spPr/>
    </dgm:pt>
    <dgm:pt modelId="{73FC2275-B8D1-48B5-AB95-7F10F5BC1AEB}" type="pres">
      <dgm:prSet presAssocID="{6A70C81E-23A5-4699-BAF7-E0253095BB9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4122AE-995D-4286-85CA-A73A4438DA1A}" type="pres">
      <dgm:prSet presAssocID="{24DEDE16-5ACD-4F31-A382-683A712A08B1}" presName="spacer" presStyleCnt="0"/>
      <dgm:spPr/>
    </dgm:pt>
    <dgm:pt modelId="{03F2892C-CB70-4C1E-BA35-8724103CBC8A}" type="pres">
      <dgm:prSet presAssocID="{989AE3E7-C627-4C45-A154-E1F2A666261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7EB5662-9C79-4008-9FE5-FF4DEB6C138D}" srcId="{2732EEE2-1D34-4903-A4B4-C29BB0F6BD08}" destId="{989AE3E7-C627-4C45-A154-E1F2A666261D}" srcOrd="3" destOrd="0" parTransId="{308F2EBE-14EC-4428-B219-37BDA741150E}" sibTransId="{0F99692C-4F84-4176-A812-65AA63E3F804}"/>
    <dgm:cxn modelId="{5AA8BC46-B473-4AD1-B1AF-9A2B10EA8CD5}" type="presOf" srcId="{2732EEE2-1D34-4903-A4B4-C29BB0F6BD08}" destId="{15AC9A47-39B7-4DB1-BCBB-7125A37004D2}" srcOrd="0" destOrd="0" presId="urn:microsoft.com/office/officeart/2005/8/layout/vList2"/>
    <dgm:cxn modelId="{9B652767-6475-4A5F-8BDE-91427E5A9546}" srcId="{2732EEE2-1D34-4903-A4B4-C29BB0F6BD08}" destId="{FE837F58-8C3A-4415-9272-976158AF3523}" srcOrd="1" destOrd="0" parTransId="{2BDF33EF-12CD-471D-A32E-3ABADBB0E0EE}" sibTransId="{937D3000-5F15-4DE9-9000-82F709193389}"/>
    <dgm:cxn modelId="{33F85B7F-342B-4767-A4A9-8C7EB028406E}" srcId="{2732EEE2-1D34-4903-A4B4-C29BB0F6BD08}" destId="{AE142BB8-40B5-494D-A657-16A96E589A1D}" srcOrd="0" destOrd="0" parTransId="{8DC2EBCF-887E-4AC5-B31A-46685F7517E9}" sibTransId="{4F964C3D-5523-4BAB-A912-C06B653D52C5}"/>
    <dgm:cxn modelId="{39EBBE7F-B101-4B01-BB25-8BC252C32BD7}" type="presOf" srcId="{AE142BB8-40B5-494D-A657-16A96E589A1D}" destId="{3A767404-ABE4-4FC4-8606-0C13A31935D0}" srcOrd="0" destOrd="0" presId="urn:microsoft.com/office/officeart/2005/8/layout/vList2"/>
    <dgm:cxn modelId="{B94A0486-D4F9-4786-B08D-A08FC3AB852D}" type="presOf" srcId="{FE837F58-8C3A-4415-9272-976158AF3523}" destId="{9AEC6969-00EC-47DD-B885-8C14772C3EB4}" srcOrd="0" destOrd="0" presId="urn:microsoft.com/office/officeart/2005/8/layout/vList2"/>
    <dgm:cxn modelId="{1241B4A5-B775-41D8-B219-C94643EA873B}" srcId="{2732EEE2-1D34-4903-A4B4-C29BB0F6BD08}" destId="{6A70C81E-23A5-4699-BAF7-E0253095BB97}" srcOrd="2" destOrd="0" parTransId="{8ED8A505-3776-4BA7-BD1D-CCD8E24BB075}" sibTransId="{24DEDE16-5ACD-4F31-A382-683A712A08B1}"/>
    <dgm:cxn modelId="{3D8480C5-7907-4204-81A9-8C7442D213A6}" type="presOf" srcId="{989AE3E7-C627-4C45-A154-E1F2A666261D}" destId="{03F2892C-CB70-4C1E-BA35-8724103CBC8A}" srcOrd="0" destOrd="0" presId="urn:microsoft.com/office/officeart/2005/8/layout/vList2"/>
    <dgm:cxn modelId="{C4ABE8F1-93EF-429A-A62C-16AFEBF09841}" type="presOf" srcId="{6A70C81E-23A5-4699-BAF7-E0253095BB97}" destId="{73FC2275-B8D1-48B5-AB95-7F10F5BC1AEB}" srcOrd="0" destOrd="0" presId="urn:microsoft.com/office/officeart/2005/8/layout/vList2"/>
    <dgm:cxn modelId="{BE4751C5-BFFC-4AA1-94E9-B40ADC2E7394}" type="presParOf" srcId="{15AC9A47-39B7-4DB1-BCBB-7125A37004D2}" destId="{3A767404-ABE4-4FC4-8606-0C13A31935D0}" srcOrd="0" destOrd="0" presId="urn:microsoft.com/office/officeart/2005/8/layout/vList2"/>
    <dgm:cxn modelId="{AFC46007-3A50-4ACB-9B87-8911D06D5676}" type="presParOf" srcId="{15AC9A47-39B7-4DB1-BCBB-7125A37004D2}" destId="{22237A9C-4996-4A42-A3C6-76EC20E65F02}" srcOrd="1" destOrd="0" presId="urn:microsoft.com/office/officeart/2005/8/layout/vList2"/>
    <dgm:cxn modelId="{C82BCD0B-4A94-459A-BBBD-63C07519BE72}" type="presParOf" srcId="{15AC9A47-39B7-4DB1-BCBB-7125A37004D2}" destId="{9AEC6969-00EC-47DD-B885-8C14772C3EB4}" srcOrd="2" destOrd="0" presId="urn:microsoft.com/office/officeart/2005/8/layout/vList2"/>
    <dgm:cxn modelId="{931D631D-8C39-4E4E-9794-C5622A44C9D8}" type="presParOf" srcId="{15AC9A47-39B7-4DB1-BCBB-7125A37004D2}" destId="{42000262-C2A0-402A-BB7A-D57B2FAA198D}" srcOrd="3" destOrd="0" presId="urn:microsoft.com/office/officeart/2005/8/layout/vList2"/>
    <dgm:cxn modelId="{692F384D-33A7-4AC9-BBEA-886BD00749CD}" type="presParOf" srcId="{15AC9A47-39B7-4DB1-BCBB-7125A37004D2}" destId="{73FC2275-B8D1-48B5-AB95-7F10F5BC1AEB}" srcOrd="4" destOrd="0" presId="urn:microsoft.com/office/officeart/2005/8/layout/vList2"/>
    <dgm:cxn modelId="{32F48AC3-DD07-41BF-BF27-A8A9C08395EF}" type="presParOf" srcId="{15AC9A47-39B7-4DB1-BCBB-7125A37004D2}" destId="{924122AE-995D-4286-85CA-A73A4438DA1A}" srcOrd="5" destOrd="0" presId="urn:microsoft.com/office/officeart/2005/8/layout/vList2"/>
    <dgm:cxn modelId="{809E23E2-8208-4EBF-8BD8-FA4FA9EB2A37}" type="presParOf" srcId="{15AC9A47-39B7-4DB1-BCBB-7125A37004D2}" destId="{03F2892C-CB70-4C1E-BA35-8724103CBC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A3C65-F9B6-4057-A500-4276641845A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3304E0F-F333-4CC8-8D3C-F7840B44164F}">
      <dgm:prSet/>
      <dgm:spPr/>
      <dgm:t>
        <a:bodyPr/>
        <a:lstStyle/>
        <a:p>
          <a:r>
            <a:rPr lang="en-US"/>
            <a:t>Research!!!</a:t>
          </a:r>
        </a:p>
      </dgm:t>
    </dgm:pt>
    <dgm:pt modelId="{40FF70A0-E213-44CC-82F7-2D9D8EAB83B5}" type="parTrans" cxnId="{A63030AD-490E-40AF-9629-30B7C2597D2D}">
      <dgm:prSet/>
      <dgm:spPr/>
      <dgm:t>
        <a:bodyPr/>
        <a:lstStyle/>
        <a:p>
          <a:endParaRPr lang="en-US"/>
        </a:p>
      </dgm:t>
    </dgm:pt>
    <dgm:pt modelId="{674A304B-F6A5-40F8-9444-D1CDB4E47FA3}" type="sibTrans" cxnId="{A63030AD-490E-40AF-9629-30B7C2597D2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826D989-916C-4D28-BF14-F3783C3B7D15}">
      <dgm:prSet/>
      <dgm:spPr/>
      <dgm:t>
        <a:bodyPr/>
        <a:lstStyle/>
        <a:p>
          <a:r>
            <a:rPr lang="en-US"/>
            <a:t>Search under “Programs”</a:t>
          </a:r>
        </a:p>
      </dgm:t>
    </dgm:pt>
    <dgm:pt modelId="{F8C3337D-23F2-4750-9D63-857835DDCBD2}" type="parTrans" cxnId="{A5DFE7A7-C6DB-43EA-B060-E3AB18AC03D5}">
      <dgm:prSet/>
      <dgm:spPr/>
      <dgm:t>
        <a:bodyPr/>
        <a:lstStyle/>
        <a:p>
          <a:endParaRPr lang="en-US"/>
        </a:p>
      </dgm:t>
    </dgm:pt>
    <dgm:pt modelId="{212F0812-2E50-4FD5-8BFD-85B08570FD47}" type="sibTrans" cxnId="{A5DFE7A7-C6DB-43EA-B060-E3AB18AC03D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5FBDED8-2F3A-4A3E-8B30-047D5CEE8FAE}">
      <dgm:prSet/>
      <dgm:spPr/>
      <dgm:t>
        <a:bodyPr/>
        <a:lstStyle/>
        <a:p>
          <a:r>
            <a:rPr lang="en-US"/>
            <a:t>Search under “Choose a College”</a:t>
          </a:r>
        </a:p>
      </dgm:t>
    </dgm:pt>
    <dgm:pt modelId="{4FD0D3B9-C102-40C6-BD3C-7B56B8CDD8BD}" type="parTrans" cxnId="{D7AE4458-52E5-4409-A0A4-4C824BAC56EB}">
      <dgm:prSet/>
      <dgm:spPr/>
      <dgm:t>
        <a:bodyPr/>
        <a:lstStyle/>
        <a:p>
          <a:endParaRPr lang="en-US"/>
        </a:p>
      </dgm:t>
    </dgm:pt>
    <dgm:pt modelId="{B27F6430-786B-41ED-B572-142B02FBB885}" type="sibTrans" cxnId="{D7AE4458-52E5-4409-A0A4-4C824BAC56E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33827A4-09B4-46C3-A74D-3761F08B59CD}">
      <dgm:prSet/>
      <dgm:spPr/>
      <dgm:t>
        <a:bodyPr/>
        <a:lstStyle/>
        <a:p>
          <a:r>
            <a:rPr lang="en-US"/>
            <a:t>Look at the “Highly Competitive Programs”</a:t>
          </a:r>
        </a:p>
      </dgm:t>
    </dgm:pt>
    <dgm:pt modelId="{9E5E688D-6D9F-4A3B-8DD5-8432EC8BB7AA}" type="parTrans" cxnId="{5166702D-D092-4D9B-9842-37496A882089}">
      <dgm:prSet/>
      <dgm:spPr/>
      <dgm:t>
        <a:bodyPr/>
        <a:lstStyle/>
        <a:p>
          <a:endParaRPr lang="en-US"/>
        </a:p>
      </dgm:t>
    </dgm:pt>
    <dgm:pt modelId="{63F11B7A-CABB-4103-BD68-865A4716A2FF}" type="sibTrans" cxnId="{5166702D-D092-4D9B-9842-37496A882089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0D46DD13-7E2F-4101-90C9-E068899A4210}" type="pres">
      <dgm:prSet presAssocID="{3E5A3C65-F9B6-4057-A500-4276641845A9}" presName="Name0" presStyleCnt="0">
        <dgm:presLayoutVars>
          <dgm:animLvl val="lvl"/>
          <dgm:resizeHandles val="exact"/>
        </dgm:presLayoutVars>
      </dgm:prSet>
      <dgm:spPr/>
    </dgm:pt>
    <dgm:pt modelId="{EA50707E-6F99-4444-AC4A-9E36151A797A}" type="pres">
      <dgm:prSet presAssocID="{D3304E0F-F333-4CC8-8D3C-F7840B44164F}" presName="compositeNode" presStyleCnt="0">
        <dgm:presLayoutVars>
          <dgm:bulletEnabled val="1"/>
        </dgm:presLayoutVars>
      </dgm:prSet>
      <dgm:spPr/>
    </dgm:pt>
    <dgm:pt modelId="{F48E77B1-C382-4A35-966C-EB85711DE1E2}" type="pres">
      <dgm:prSet presAssocID="{D3304E0F-F333-4CC8-8D3C-F7840B44164F}" presName="bgRect" presStyleLbl="bgAccFollowNode1" presStyleIdx="0" presStyleCnt="4"/>
      <dgm:spPr/>
    </dgm:pt>
    <dgm:pt modelId="{20C930B5-E404-4C99-8D7D-8B74F41851F9}" type="pres">
      <dgm:prSet presAssocID="{674A304B-F6A5-40F8-9444-D1CDB4E47FA3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50EDD253-7EE7-4997-8F04-4A0BC7A563BF}" type="pres">
      <dgm:prSet presAssocID="{D3304E0F-F333-4CC8-8D3C-F7840B44164F}" presName="bottomLine" presStyleLbl="alignNode1" presStyleIdx="1" presStyleCnt="8">
        <dgm:presLayoutVars/>
      </dgm:prSet>
      <dgm:spPr/>
    </dgm:pt>
    <dgm:pt modelId="{2DEF7892-C0FF-4EDD-A717-1A07695AEDD6}" type="pres">
      <dgm:prSet presAssocID="{D3304E0F-F333-4CC8-8D3C-F7840B44164F}" presName="nodeText" presStyleLbl="bgAccFollowNode1" presStyleIdx="0" presStyleCnt="4">
        <dgm:presLayoutVars>
          <dgm:bulletEnabled val="1"/>
        </dgm:presLayoutVars>
      </dgm:prSet>
      <dgm:spPr/>
    </dgm:pt>
    <dgm:pt modelId="{AA4B6C2A-D985-43DA-9CA9-9D737FCE3165}" type="pres">
      <dgm:prSet presAssocID="{674A304B-F6A5-40F8-9444-D1CDB4E47FA3}" presName="sibTrans" presStyleCnt="0"/>
      <dgm:spPr/>
    </dgm:pt>
    <dgm:pt modelId="{276AF05F-55BD-4074-949A-329341AC7804}" type="pres">
      <dgm:prSet presAssocID="{9826D989-916C-4D28-BF14-F3783C3B7D15}" presName="compositeNode" presStyleCnt="0">
        <dgm:presLayoutVars>
          <dgm:bulletEnabled val="1"/>
        </dgm:presLayoutVars>
      </dgm:prSet>
      <dgm:spPr/>
    </dgm:pt>
    <dgm:pt modelId="{CEDA729F-0644-4DD9-B9B0-F60B2947EE5A}" type="pres">
      <dgm:prSet presAssocID="{9826D989-916C-4D28-BF14-F3783C3B7D15}" presName="bgRect" presStyleLbl="bgAccFollowNode1" presStyleIdx="1" presStyleCnt="4"/>
      <dgm:spPr/>
    </dgm:pt>
    <dgm:pt modelId="{A61A539A-D28B-4A92-8F65-CD2A6FF20497}" type="pres">
      <dgm:prSet presAssocID="{212F0812-2E50-4FD5-8BFD-85B08570FD4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E1CF1663-0E74-4121-AD7D-E4FC7074B27C}" type="pres">
      <dgm:prSet presAssocID="{9826D989-916C-4D28-BF14-F3783C3B7D15}" presName="bottomLine" presStyleLbl="alignNode1" presStyleIdx="3" presStyleCnt="8">
        <dgm:presLayoutVars/>
      </dgm:prSet>
      <dgm:spPr/>
    </dgm:pt>
    <dgm:pt modelId="{E45C3CF7-B7A6-4F4D-B809-316A93BF0137}" type="pres">
      <dgm:prSet presAssocID="{9826D989-916C-4D28-BF14-F3783C3B7D15}" presName="nodeText" presStyleLbl="bgAccFollowNode1" presStyleIdx="1" presStyleCnt="4">
        <dgm:presLayoutVars>
          <dgm:bulletEnabled val="1"/>
        </dgm:presLayoutVars>
      </dgm:prSet>
      <dgm:spPr/>
    </dgm:pt>
    <dgm:pt modelId="{57CAAD0C-BCB9-4EA7-8E14-16C72B5D8FE4}" type="pres">
      <dgm:prSet presAssocID="{212F0812-2E50-4FD5-8BFD-85B08570FD47}" presName="sibTrans" presStyleCnt="0"/>
      <dgm:spPr/>
    </dgm:pt>
    <dgm:pt modelId="{F2664B26-49EE-4AB0-967F-233CC624C3D0}" type="pres">
      <dgm:prSet presAssocID="{D5FBDED8-2F3A-4A3E-8B30-047D5CEE8FAE}" presName="compositeNode" presStyleCnt="0">
        <dgm:presLayoutVars>
          <dgm:bulletEnabled val="1"/>
        </dgm:presLayoutVars>
      </dgm:prSet>
      <dgm:spPr/>
    </dgm:pt>
    <dgm:pt modelId="{63EF90E0-053C-431F-BABB-EDCFF961E7B5}" type="pres">
      <dgm:prSet presAssocID="{D5FBDED8-2F3A-4A3E-8B30-047D5CEE8FAE}" presName="bgRect" presStyleLbl="bgAccFollowNode1" presStyleIdx="2" presStyleCnt="4"/>
      <dgm:spPr/>
    </dgm:pt>
    <dgm:pt modelId="{80166C11-7509-4D4A-914E-9FF2DA8B15DE}" type="pres">
      <dgm:prSet presAssocID="{B27F6430-786B-41ED-B572-142B02FBB88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92C41347-78A8-44D5-8C9E-94C8AB6640EC}" type="pres">
      <dgm:prSet presAssocID="{D5FBDED8-2F3A-4A3E-8B30-047D5CEE8FAE}" presName="bottomLine" presStyleLbl="alignNode1" presStyleIdx="5" presStyleCnt="8">
        <dgm:presLayoutVars/>
      </dgm:prSet>
      <dgm:spPr/>
    </dgm:pt>
    <dgm:pt modelId="{C72528E9-378F-4434-A90B-A7E65F383F60}" type="pres">
      <dgm:prSet presAssocID="{D5FBDED8-2F3A-4A3E-8B30-047D5CEE8FAE}" presName="nodeText" presStyleLbl="bgAccFollowNode1" presStyleIdx="2" presStyleCnt="4">
        <dgm:presLayoutVars>
          <dgm:bulletEnabled val="1"/>
        </dgm:presLayoutVars>
      </dgm:prSet>
      <dgm:spPr/>
    </dgm:pt>
    <dgm:pt modelId="{BAEA244F-74CD-4B77-8FAD-115D59EF8CCD}" type="pres">
      <dgm:prSet presAssocID="{B27F6430-786B-41ED-B572-142B02FBB885}" presName="sibTrans" presStyleCnt="0"/>
      <dgm:spPr/>
    </dgm:pt>
    <dgm:pt modelId="{40EE1C8F-CBF4-4D59-A4CA-9BC2C527D6E6}" type="pres">
      <dgm:prSet presAssocID="{733827A4-09B4-46C3-A74D-3761F08B59CD}" presName="compositeNode" presStyleCnt="0">
        <dgm:presLayoutVars>
          <dgm:bulletEnabled val="1"/>
        </dgm:presLayoutVars>
      </dgm:prSet>
      <dgm:spPr/>
    </dgm:pt>
    <dgm:pt modelId="{0E8A8AC3-7868-4C0F-A6BA-BE4C2F07A7F7}" type="pres">
      <dgm:prSet presAssocID="{733827A4-09B4-46C3-A74D-3761F08B59CD}" presName="bgRect" presStyleLbl="bgAccFollowNode1" presStyleIdx="3" presStyleCnt="4"/>
      <dgm:spPr/>
    </dgm:pt>
    <dgm:pt modelId="{F73B024D-7950-497D-B03F-CBD726E24F3B}" type="pres">
      <dgm:prSet presAssocID="{63F11B7A-CABB-4103-BD68-865A4716A2FF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1C526AB6-3CDE-456B-884D-1F35C628487D}" type="pres">
      <dgm:prSet presAssocID="{733827A4-09B4-46C3-A74D-3761F08B59CD}" presName="bottomLine" presStyleLbl="alignNode1" presStyleIdx="7" presStyleCnt="8">
        <dgm:presLayoutVars/>
      </dgm:prSet>
      <dgm:spPr/>
    </dgm:pt>
    <dgm:pt modelId="{0206BB20-E1CC-414F-AD40-8A11D5B34C17}" type="pres">
      <dgm:prSet presAssocID="{733827A4-09B4-46C3-A74D-3761F08B59CD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AB7EEA1D-6FE3-4FA5-A577-945033F13028}" type="presOf" srcId="{63F11B7A-CABB-4103-BD68-865A4716A2FF}" destId="{F73B024D-7950-497D-B03F-CBD726E24F3B}" srcOrd="0" destOrd="0" presId="urn:microsoft.com/office/officeart/2016/7/layout/BasicLinearProcessNumbered"/>
    <dgm:cxn modelId="{5166702D-D092-4D9B-9842-37496A882089}" srcId="{3E5A3C65-F9B6-4057-A500-4276641845A9}" destId="{733827A4-09B4-46C3-A74D-3761F08B59CD}" srcOrd="3" destOrd="0" parTransId="{9E5E688D-6D9F-4A3B-8DD5-8432EC8BB7AA}" sibTransId="{63F11B7A-CABB-4103-BD68-865A4716A2FF}"/>
    <dgm:cxn modelId="{144BB544-FD4A-4AFD-B011-079E31E72891}" type="presOf" srcId="{9826D989-916C-4D28-BF14-F3783C3B7D15}" destId="{CEDA729F-0644-4DD9-B9B0-F60B2947EE5A}" srcOrd="0" destOrd="0" presId="urn:microsoft.com/office/officeart/2016/7/layout/BasicLinearProcessNumbered"/>
    <dgm:cxn modelId="{A001B46E-82AB-417A-A9B3-AE199950D4DF}" type="presOf" srcId="{3E5A3C65-F9B6-4057-A500-4276641845A9}" destId="{0D46DD13-7E2F-4101-90C9-E068899A4210}" srcOrd="0" destOrd="0" presId="urn:microsoft.com/office/officeart/2016/7/layout/BasicLinearProcessNumbered"/>
    <dgm:cxn modelId="{E7103855-03FE-40CC-8511-838BAE913DBB}" type="presOf" srcId="{D3304E0F-F333-4CC8-8D3C-F7840B44164F}" destId="{2DEF7892-C0FF-4EDD-A717-1A07695AEDD6}" srcOrd="1" destOrd="0" presId="urn:microsoft.com/office/officeart/2016/7/layout/BasicLinearProcessNumbered"/>
    <dgm:cxn modelId="{A8022456-0F95-4FCF-ADA2-D87C95C561EB}" type="presOf" srcId="{733827A4-09B4-46C3-A74D-3761F08B59CD}" destId="{0E8A8AC3-7868-4C0F-A6BA-BE4C2F07A7F7}" srcOrd="0" destOrd="0" presId="urn:microsoft.com/office/officeart/2016/7/layout/BasicLinearProcessNumbered"/>
    <dgm:cxn modelId="{D7AE4458-52E5-4409-A0A4-4C824BAC56EB}" srcId="{3E5A3C65-F9B6-4057-A500-4276641845A9}" destId="{D5FBDED8-2F3A-4A3E-8B30-047D5CEE8FAE}" srcOrd="2" destOrd="0" parTransId="{4FD0D3B9-C102-40C6-BD3C-7B56B8CDD8BD}" sibTransId="{B27F6430-786B-41ED-B572-142B02FBB885}"/>
    <dgm:cxn modelId="{A5DFE7A7-C6DB-43EA-B060-E3AB18AC03D5}" srcId="{3E5A3C65-F9B6-4057-A500-4276641845A9}" destId="{9826D989-916C-4D28-BF14-F3783C3B7D15}" srcOrd="1" destOrd="0" parTransId="{F8C3337D-23F2-4750-9D63-857835DDCBD2}" sibTransId="{212F0812-2E50-4FD5-8BFD-85B08570FD47}"/>
    <dgm:cxn modelId="{A63030AD-490E-40AF-9629-30B7C2597D2D}" srcId="{3E5A3C65-F9B6-4057-A500-4276641845A9}" destId="{D3304E0F-F333-4CC8-8D3C-F7840B44164F}" srcOrd="0" destOrd="0" parTransId="{40FF70A0-E213-44CC-82F7-2D9D8EAB83B5}" sibTransId="{674A304B-F6A5-40F8-9444-D1CDB4E47FA3}"/>
    <dgm:cxn modelId="{4C0BD5B2-D84C-4F8C-BD1B-EDDCEAA0AB24}" type="presOf" srcId="{D5FBDED8-2F3A-4A3E-8B30-047D5CEE8FAE}" destId="{63EF90E0-053C-431F-BABB-EDCFF961E7B5}" srcOrd="0" destOrd="0" presId="urn:microsoft.com/office/officeart/2016/7/layout/BasicLinearProcessNumbered"/>
    <dgm:cxn modelId="{C8E73FC0-5D1C-495C-94A2-5E31EEDDB1DB}" type="presOf" srcId="{D5FBDED8-2F3A-4A3E-8B30-047D5CEE8FAE}" destId="{C72528E9-378F-4434-A90B-A7E65F383F60}" srcOrd="1" destOrd="0" presId="urn:microsoft.com/office/officeart/2016/7/layout/BasicLinearProcessNumbered"/>
    <dgm:cxn modelId="{7CAC4FC2-0E73-44B6-874F-B4FD36241CFD}" type="presOf" srcId="{212F0812-2E50-4FD5-8BFD-85B08570FD47}" destId="{A61A539A-D28B-4A92-8F65-CD2A6FF20497}" srcOrd="0" destOrd="0" presId="urn:microsoft.com/office/officeart/2016/7/layout/BasicLinearProcessNumbered"/>
    <dgm:cxn modelId="{2B50AAC4-E099-4671-8187-8561781883CC}" type="presOf" srcId="{674A304B-F6A5-40F8-9444-D1CDB4E47FA3}" destId="{20C930B5-E404-4C99-8D7D-8B74F41851F9}" srcOrd="0" destOrd="0" presId="urn:microsoft.com/office/officeart/2016/7/layout/BasicLinearProcessNumbered"/>
    <dgm:cxn modelId="{55CAE0C7-FFD4-4697-B61E-BE6931A3392B}" type="presOf" srcId="{9826D989-916C-4D28-BF14-F3783C3B7D15}" destId="{E45C3CF7-B7A6-4F4D-B809-316A93BF0137}" srcOrd="1" destOrd="0" presId="urn:microsoft.com/office/officeart/2016/7/layout/BasicLinearProcessNumbered"/>
    <dgm:cxn modelId="{B371F4CE-3783-4C97-8C3D-38D61F25394B}" type="presOf" srcId="{B27F6430-786B-41ED-B572-142B02FBB885}" destId="{80166C11-7509-4D4A-914E-9FF2DA8B15DE}" srcOrd="0" destOrd="0" presId="urn:microsoft.com/office/officeart/2016/7/layout/BasicLinearProcessNumbered"/>
    <dgm:cxn modelId="{FA15F9D6-09E1-4130-A5C5-87E74EA8EA2B}" type="presOf" srcId="{D3304E0F-F333-4CC8-8D3C-F7840B44164F}" destId="{F48E77B1-C382-4A35-966C-EB85711DE1E2}" srcOrd="0" destOrd="0" presId="urn:microsoft.com/office/officeart/2016/7/layout/BasicLinearProcessNumbered"/>
    <dgm:cxn modelId="{C1CF56E7-C15F-43C0-A68A-E97BC40F7297}" type="presOf" srcId="{733827A4-09B4-46C3-A74D-3761F08B59CD}" destId="{0206BB20-E1CC-414F-AD40-8A11D5B34C17}" srcOrd="1" destOrd="0" presId="urn:microsoft.com/office/officeart/2016/7/layout/BasicLinearProcessNumbered"/>
    <dgm:cxn modelId="{1C9AE8D3-BEB5-4DF7-B1A6-EBE1152C7C31}" type="presParOf" srcId="{0D46DD13-7E2F-4101-90C9-E068899A4210}" destId="{EA50707E-6F99-4444-AC4A-9E36151A797A}" srcOrd="0" destOrd="0" presId="urn:microsoft.com/office/officeart/2016/7/layout/BasicLinearProcessNumbered"/>
    <dgm:cxn modelId="{6D6E2AA5-1FA3-4BE4-B25E-C5CB5E4B0C2B}" type="presParOf" srcId="{EA50707E-6F99-4444-AC4A-9E36151A797A}" destId="{F48E77B1-C382-4A35-966C-EB85711DE1E2}" srcOrd="0" destOrd="0" presId="urn:microsoft.com/office/officeart/2016/7/layout/BasicLinearProcessNumbered"/>
    <dgm:cxn modelId="{CCFC8023-60ED-40ED-B165-425A733597B8}" type="presParOf" srcId="{EA50707E-6F99-4444-AC4A-9E36151A797A}" destId="{20C930B5-E404-4C99-8D7D-8B74F41851F9}" srcOrd="1" destOrd="0" presId="urn:microsoft.com/office/officeart/2016/7/layout/BasicLinearProcessNumbered"/>
    <dgm:cxn modelId="{9FFD345D-6ED8-4973-B3F3-FE8829D25DCC}" type="presParOf" srcId="{EA50707E-6F99-4444-AC4A-9E36151A797A}" destId="{50EDD253-7EE7-4997-8F04-4A0BC7A563BF}" srcOrd="2" destOrd="0" presId="urn:microsoft.com/office/officeart/2016/7/layout/BasicLinearProcessNumbered"/>
    <dgm:cxn modelId="{E3FBFD17-3F88-4F06-894C-77D7A6F777B4}" type="presParOf" srcId="{EA50707E-6F99-4444-AC4A-9E36151A797A}" destId="{2DEF7892-C0FF-4EDD-A717-1A07695AEDD6}" srcOrd="3" destOrd="0" presId="urn:microsoft.com/office/officeart/2016/7/layout/BasicLinearProcessNumbered"/>
    <dgm:cxn modelId="{A4CF38CC-E7CC-46F5-8A62-52BECF2DD384}" type="presParOf" srcId="{0D46DD13-7E2F-4101-90C9-E068899A4210}" destId="{AA4B6C2A-D985-43DA-9CA9-9D737FCE3165}" srcOrd="1" destOrd="0" presId="urn:microsoft.com/office/officeart/2016/7/layout/BasicLinearProcessNumbered"/>
    <dgm:cxn modelId="{4CA4A8FB-1FF2-45B1-A99E-326B7F08063A}" type="presParOf" srcId="{0D46DD13-7E2F-4101-90C9-E068899A4210}" destId="{276AF05F-55BD-4074-949A-329341AC7804}" srcOrd="2" destOrd="0" presId="urn:microsoft.com/office/officeart/2016/7/layout/BasicLinearProcessNumbered"/>
    <dgm:cxn modelId="{CFDD6C02-39D8-458C-BF2B-2B7B5DE33B61}" type="presParOf" srcId="{276AF05F-55BD-4074-949A-329341AC7804}" destId="{CEDA729F-0644-4DD9-B9B0-F60B2947EE5A}" srcOrd="0" destOrd="0" presId="urn:microsoft.com/office/officeart/2016/7/layout/BasicLinearProcessNumbered"/>
    <dgm:cxn modelId="{2F380336-CF10-42B7-8B33-7EB268935542}" type="presParOf" srcId="{276AF05F-55BD-4074-949A-329341AC7804}" destId="{A61A539A-D28B-4A92-8F65-CD2A6FF20497}" srcOrd="1" destOrd="0" presId="urn:microsoft.com/office/officeart/2016/7/layout/BasicLinearProcessNumbered"/>
    <dgm:cxn modelId="{6DB2B838-0188-40F4-BF3C-EDDDC564B0AD}" type="presParOf" srcId="{276AF05F-55BD-4074-949A-329341AC7804}" destId="{E1CF1663-0E74-4121-AD7D-E4FC7074B27C}" srcOrd="2" destOrd="0" presId="urn:microsoft.com/office/officeart/2016/7/layout/BasicLinearProcessNumbered"/>
    <dgm:cxn modelId="{33B002CE-70ED-453C-959A-440979A70ECB}" type="presParOf" srcId="{276AF05F-55BD-4074-949A-329341AC7804}" destId="{E45C3CF7-B7A6-4F4D-B809-316A93BF0137}" srcOrd="3" destOrd="0" presId="urn:microsoft.com/office/officeart/2016/7/layout/BasicLinearProcessNumbered"/>
    <dgm:cxn modelId="{09C9F352-69FB-4AFD-9F49-442EAA2F1FE3}" type="presParOf" srcId="{0D46DD13-7E2F-4101-90C9-E068899A4210}" destId="{57CAAD0C-BCB9-4EA7-8E14-16C72B5D8FE4}" srcOrd="3" destOrd="0" presId="urn:microsoft.com/office/officeart/2016/7/layout/BasicLinearProcessNumbered"/>
    <dgm:cxn modelId="{E3728C7F-D188-41D0-8239-0005846971CB}" type="presParOf" srcId="{0D46DD13-7E2F-4101-90C9-E068899A4210}" destId="{F2664B26-49EE-4AB0-967F-233CC624C3D0}" srcOrd="4" destOrd="0" presId="urn:microsoft.com/office/officeart/2016/7/layout/BasicLinearProcessNumbered"/>
    <dgm:cxn modelId="{F729AD34-31E2-41DC-AE84-379941C56531}" type="presParOf" srcId="{F2664B26-49EE-4AB0-967F-233CC624C3D0}" destId="{63EF90E0-053C-431F-BABB-EDCFF961E7B5}" srcOrd="0" destOrd="0" presId="urn:microsoft.com/office/officeart/2016/7/layout/BasicLinearProcessNumbered"/>
    <dgm:cxn modelId="{F0E4D9E5-7BF5-4C39-93D1-A90B778B065B}" type="presParOf" srcId="{F2664B26-49EE-4AB0-967F-233CC624C3D0}" destId="{80166C11-7509-4D4A-914E-9FF2DA8B15DE}" srcOrd="1" destOrd="0" presId="urn:microsoft.com/office/officeart/2016/7/layout/BasicLinearProcessNumbered"/>
    <dgm:cxn modelId="{F7D72FFF-499F-43F1-B66A-F879B69FDADF}" type="presParOf" srcId="{F2664B26-49EE-4AB0-967F-233CC624C3D0}" destId="{92C41347-78A8-44D5-8C9E-94C8AB6640EC}" srcOrd="2" destOrd="0" presId="urn:microsoft.com/office/officeart/2016/7/layout/BasicLinearProcessNumbered"/>
    <dgm:cxn modelId="{C39698B6-D67A-4444-9E29-965BEFC05F38}" type="presParOf" srcId="{F2664B26-49EE-4AB0-967F-233CC624C3D0}" destId="{C72528E9-378F-4434-A90B-A7E65F383F60}" srcOrd="3" destOrd="0" presId="urn:microsoft.com/office/officeart/2016/7/layout/BasicLinearProcessNumbered"/>
    <dgm:cxn modelId="{D795792A-8FC8-4D4C-817B-6E0A4BF38C24}" type="presParOf" srcId="{0D46DD13-7E2F-4101-90C9-E068899A4210}" destId="{BAEA244F-74CD-4B77-8FAD-115D59EF8CCD}" srcOrd="5" destOrd="0" presId="urn:microsoft.com/office/officeart/2016/7/layout/BasicLinearProcessNumbered"/>
    <dgm:cxn modelId="{2A45E9F0-02AB-4D6D-8341-EF3B4BB07732}" type="presParOf" srcId="{0D46DD13-7E2F-4101-90C9-E068899A4210}" destId="{40EE1C8F-CBF4-4D59-A4CA-9BC2C527D6E6}" srcOrd="6" destOrd="0" presId="urn:microsoft.com/office/officeart/2016/7/layout/BasicLinearProcessNumbered"/>
    <dgm:cxn modelId="{E2B51CBF-046F-439D-887C-CC1D2BA75170}" type="presParOf" srcId="{40EE1C8F-CBF4-4D59-A4CA-9BC2C527D6E6}" destId="{0E8A8AC3-7868-4C0F-A6BA-BE4C2F07A7F7}" srcOrd="0" destOrd="0" presId="urn:microsoft.com/office/officeart/2016/7/layout/BasicLinearProcessNumbered"/>
    <dgm:cxn modelId="{62C22AEC-3421-4AF7-86A9-FB5826D43767}" type="presParOf" srcId="{40EE1C8F-CBF4-4D59-A4CA-9BC2C527D6E6}" destId="{F73B024D-7950-497D-B03F-CBD726E24F3B}" srcOrd="1" destOrd="0" presId="urn:microsoft.com/office/officeart/2016/7/layout/BasicLinearProcessNumbered"/>
    <dgm:cxn modelId="{DD375832-1A36-4E72-B99D-2B181CE738B3}" type="presParOf" srcId="{40EE1C8F-CBF4-4D59-A4CA-9BC2C527D6E6}" destId="{1C526AB6-3CDE-456B-884D-1F35C628487D}" srcOrd="2" destOrd="0" presId="urn:microsoft.com/office/officeart/2016/7/layout/BasicLinearProcessNumbered"/>
    <dgm:cxn modelId="{0BB19445-4255-462A-A357-AE42B80E27DA}" type="presParOf" srcId="{40EE1C8F-CBF4-4D59-A4CA-9BC2C527D6E6}" destId="{0206BB20-E1CC-414F-AD40-8A11D5B34C1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19400-B51A-4AE7-AA0F-C87D04E2D394}">
      <dsp:nvSpPr>
        <dsp:cNvPr id="0" name=""/>
        <dsp:cNvSpPr/>
      </dsp:nvSpPr>
      <dsp:spPr>
        <a:xfrm>
          <a:off x="0" y="37493"/>
          <a:ext cx="5257800" cy="1088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Check your Student Status Summary</a:t>
          </a:r>
        </a:p>
      </dsp:txBody>
      <dsp:txXfrm>
        <a:off x="53117" y="90610"/>
        <a:ext cx="5151566" cy="981866"/>
      </dsp:txXfrm>
    </dsp:sp>
    <dsp:sp modelId="{7CAC3CDF-32D9-4C27-AB2D-8115EEEA7299}">
      <dsp:nvSpPr>
        <dsp:cNvPr id="0" name=""/>
        <dsp:cNvSpPr/>
      </dsp:nvSpPr>
      <dsp:spPr>
        <a:xfrm>
          <a:off x="0" y="1211994"/>
          <a:ext cx="5257800" cy="1088100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Look For…</a:t>
          </a:r>
        </a:p>
      </dsp:txBody>
      <dsp:txXfrm>
        <a:off x="53117" y="1265111"/>
        <a:ext cx="5151566" cy="981866"/>
      </dsp:txXfrm>
    </dsp:sp>
    <dsp:sp modelId="{94D04084-4829-41B8-A819-EA256BB2E29C}">
      <dsp:nvSpPr>
        <dsp:cNvPr id="0" name=""/>
        <dsp:cNvSpPr/>
      </dsp:nvSpPr>
      <dsp:spPr>
        <a:xfrm>
          <a:off x="0" y="2300094"/>
          <a:ext cx="5257800" cy="3167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Do you have 30 total credits to graduate (add Comp and Elective @ the bottom) + the courses you are taking this year?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Have you covered all the required Compulsory Credits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Do you have the pre-</a:t>
          </a:r>
          <a:r>
            <a:rPr lang="en-US" sz="2300" kern="1200" dirty="0" err="1"/>
            <a:t>req</a:t>
          </a:r>
          <a:r>
            <a:rPr lang="en-US" sz="2300" kern="1200" dirty="0"/>
            <a:t> courses you need for applying to college?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Do you have at least 40 hours of Community Service Hours?</a:t>
          </a:r>
        </a:p>
      </dsp:txBody>
      <dsp:txXfrm>
        <a:off x="0" y="2300094"/>
        <a:ext cx="5257800" cy="3167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67404-ABE4-4FC4-8606-0C13A31935D0}">
      <dsp:nvSpPr>
        <dsp:cNvPr id="0" name=""/>
        <dsp:cNvSpPr/>
      </dsp:nvSpPr>
      <dsp:spPr>
        <a:xfrm>
          <a:off x="0" y="13002"/>
          <a:ext cx="9720262" cy="94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During the months of September and October you should be doing your research for applying to College.</a:t>
          </a:r>
        </a:p>
      </dsp:txBody>
      <dsp:txXfrm>
        <a:off x="46034" y="59036"/>
        <a:ext cx="9628194" cy="850952"/>
      </dsp:txXfrm>
    </dsp:sp>
    <dsp:sp modelId="{9AEC6969-00EC-47DD-B885-8C14772C3EB4}">
      <dsp:nvSpPr>
        <dsp:cNvPr id="0" name=""/>
        <dsp:cNvSpPr/>
      </dsp:nvSpPr>
      <dsp:spPr>
        <a:xfrm>
          <a:off x="0" y="1030902"/>
          <a:ext cx="9720262" cy="94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 to </a:t>
          </a:r>
          <a:r>
            <a:rPr lang="en-US" sz="26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www.ontariocolleges.ca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/>
            <a:t>and research program options.</a:t>
          </a:r>
        </a:p>
      </dsp:txBody>
      <dsp:txXfrm>
        <a:off x="46034" y="1076936"/>
        <a:ext cx="9628194" cy="850952"/>
      </dsp:txXfrm>
    </dsp:sp>
    <dsp:sp modelId="{73FC2275-B8D1-48B5-AB95-7F10F5BC1AEB}">
      <dsp:nvSpPr>
        <dsp:cNvPr id="0" name=""/>
        <dsp:cNvSpPr/>
      </dsp:nvSpPr>
      <dsp:spPr>
        <a:xfrm>
          <a:off x="0" y="2048802"/>
          <a:ext cx="9720262" cy="94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Make sure you have the appropriate Pre-requisites for the programs you are looking at.</a:t>
          </a:r>
        </a:p>
      </dsp:txBody>
      <dsp:txXfrm>
        <a:off x="46034" y="2094836"/>
        <a:ext cx="9628194" cy="850952"/>
      </dsp:txXfrm>
    </dsp:sp>
    <dsp:sp modelId="{03F2892C-CB70-4C1E-BA35-8724103CBC8A}">
      <dsp:nvSpPr>
        <dsp:cNvPr id="0" name=""/>
        <dsp:cNvSpPr/>
      </dsp:nvSpPr>
      <dsp:spPr>
        <a:xfrm>
          <a:off x="0" y="3066702"/>
          <a:ext cx="9720262" cy="94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Create a list of possible programs and important information.</a:t>
          </a:r>
        </a:p>
      </dsp:txBody>
      <dsp:txXfrm>
        <a:off x="46034" y="3112736"/>
        <a:ext cx="9628194" cy="850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E77B1-C382-4A35-966C-EB85711DE1E2}">
      <dsp:nvSpPr>
        <dsp:cNvPr id="0" name=""/>
        <dsp:cNvSpPr/>
      </dsp:nvSpPr>
      <dsp:spPr>
        <a:xfrm>
          <a:off x="2847" y="429921"/>
          <a:ext cx="2259201" cy="316288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136" tIns="330200" rIns="17613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Research!!!</a:t>
          </a:r>
        </a:p>
      </dsp:txBody>
      <dsp:txXfrm>
        <a:off x="2847" y="1631816"/>
        <a:ext cx="2259201" cy="1897729"/>
      </dsp:txXfrm>
    </dsp:sp>
    <dsp:sp modelId="{20C930B5-E404-4C99-8D7D-8B74F41851F9}">
      <dsp:nvSpPr>
        <dsp:cNvPr id="0" name=""/>
        <dsp:cNvSpPr/>
      </dsp:nvSpPr>
      <dsp:spPr>
        <a:xfrm>
          <a:off x="658016" y="746209"/>
          <a:ext cx="948864" cy="9488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77" tIns="12700" rIns="7397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796974" y="885167"/>
        <a:ext cx="670948" cy="670948"/>
      </dsp:txXfrm>
    </dsp:sp>
    <dsp:sp modelId="{50EDD253-7EE7-4997-8F04-4A0BC7A563BF}">
      <dsp:nvSpPr>
        <dsp:cNvPr id="0" name=""/>
        <dsp:cNvSpPr/>
      </dsp:nvSpPr>
      <dsp:spPr>
        <a:xfrm>
          <a:off x="2847" y="3592731"/>
          <a:ext cx="2259201" cy="72"/>
        </a:xfrm>
        <a:prstGeom prst="rect">
          <a:avLst/>
        </a:prstGeom>
        <a:solidFill>
          <a:schemeClr val="accent5">
            <a:hueOff val="336683"/>
            <a:satOff val="-1610"/>
            <a:lumOff val="1765"/>
            <a:alphaOff val="0"/>
          </a:schemeClr>
        </a:solidFill>
        <a:ln w="15875" cap="flat" cmpd="sng" algn="ctr">
          <a:solidFill>
            <a:schemeClr val="accent5">
              <a:hueOff val="336683"/>
              <a:satOff val="-1610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A729F-0644-4DD9-B9B0-F60B2947EE5A}">
      <dsp:nvSpPr>
        <dsp:cNvPr id="0" name=""/>
        <dsp:cNvSpPr/>
      </dsp:nvSpPr>
      <dsp:spPr>
        <a:xfrm>
          <a:off x="2487969" y="429921"/>
          <a:ext cx="2259201" cy="3162882"/>
        </a:xfrm>
        <a:prstGeom prst="rect">
          <a:avLst/>
        </a:prstGeom>
        <a:solidFill>
          <a:schemeClr val="accent5">
            <a:tint val="40000"/>
            <a:alpha val="90000"/>
            <a:hueOff val="868450"/>
            <a:satOff val="1599"/>
            <a:lumOff val="70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868450"/>
              <a:satOff val="1599"/>
              <a:lumOff val="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136" tIns="330200" rIns="17613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Search under “Programs”</a:t>
          </a:r>
        </a:p>
      </dsp:txBody>
      <dsp:txXfrm>
        <a:off x="2487969" y="1631816"/>
        <a:ext cx="2259201" cy="1897729"/>
      </dsp:txXfrm>
    </dsp:sp>
    <dsp:sp modelId="{A61A539A-D28B-4A92-8F65-CD2A6FF20497}">
      <dsp:nvSpPr>
        <dsp:cNvPr id="0" name=""/>
        <dsp:cNvSpPr/>
      </dsp:nvSpPr>
      <dsp:spPr>
        <a:xfrm>
          <a:off x="3143137" y="746209"/>
          <a:ext cx="948864" cy="948864"/>
        </a:xfrm>
        <a:prstGeom prst="ellipse">
          <a:avLst/>
        </a:prstGeom>
        <a:solidFill>
          <a:schemeClr val="accent5">
            <a:hueOff val="673367"/>
            <a:satOff val="-3220"/>
            <a:lumOff val="3529"/>
            <a:alphaOff val="0"/>
          </a:schemeClr>
        </a:solidFill>
        <a:ln w="15875" cap="flat" cmpd="sng" algn="ctr">
          <a:solidFill>
            <a:schemeClr val="accent5">
              <a:hueOff val="673367"/>
              <a:satOff val="-3220"/>
              <a:lumOff val="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77" tIns="12700" rIns="7397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282095" y="885167"/>
        <a:ext cx="670948" cy="670948"/>
      </dsp:txXfrm>
    </dsp:sp>
    <dsp:sp modelId="{E1CF1663-0E74-4121-AD7D-E4FC7074B27C}">
      <dsp:nvSpPr>
        <dsp:cNvPr id="0" name=""/>
        <dsp:cNvSpPr/>
      </dsp:nvSpPr>
      <dsp:spPr>
        <a:xfrm>
          <a:off x="2487969" y="3592731"/>
          <a:ext cx="2259201" cy="72"/>
        </a:xfrm>
        <a:prstGeom prst="rect">
          <a:avLst/>
        </a:prstGeom>
        <a:solidFill>
          <a:schemeClr val="accent5">
            <a:hueOff val="1010050"/>
            <a:satOff val="-4830"/>
            <a:lumOff val="5294"/>
            <a:alphaOff val="0"/>
          </a:schemeClr>
        </a:solidFill>
        <a:ln w="15875" cap="flat" cmpd="sng" algn="ctr">
          <a:solidFill>
            <a:schemeClr val="accent5">
              <a:hueOff val="1010050"/>
              <a:satOff val="-4830"/>
              <a:lumOff val="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F90E0-053C-431F-BABB-EDCFF961E7B5}">
      <dsp:nvSpPr>
        <dsp:cNvPr id="0" name=""/>
        <dsp:cNvSpPr/>
      </dsp:nvSpPr>
      <dsp:spPr>
        <a:xfrm>
          <a:off x="4973091" y="429921"/>
          <a:ext cx="2259201" cy="3162882"/>
        </a:xfrm>
        <a:prstGeom prst="rect">
          <a:avLst/>
        </a:prstGeom>
        <a:solidFill>
          <a:schemeClr val="accent5">
            <a:tint val="40000"/>
            <a:alpha val="90000"/>
            <a:hueOff val="1736901"/>
            <a:satOff val="3197"/>
            <a:lumOff val="141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736901"/>
              <a:satOff val="3197"/>
              <a:lumOff val="14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136" tIns="330200" rIns="17613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Search under “Choose a College”</a:t>
          </a:r>
        </a:p>
      </dsp:txBody>
      <dsp:txXfrm>
        <a:off x="4973091" y="1631816"/>
        <a:ext cx="2259201" cy="1897729"/>
      </dsp:txXfrm>
    </dsp:sp>
    <dsp:sp modelId="{80166C11-7509-4D4A-914E-9FF2DA8B15DE}">
      <dsp:nvSpPr>
        <dsp:cNvPr id="0" name=""/>
        <dsp:cNvSpPr/>
      </dsp:nvSpPr>
      <dsp:spPr>
        <a:xfrm>
          <a:off x="5628259" y="746209"/>
          <a:ext cx="948864" cy="948864"/>
        </a:xfrm>
        <a:prstGeom prst="ellipse">
          <a:avLst/>
        </a:prstGeom>
        <a:solidFill>
          <a:schemeClr val="accent5">
            <a:hueOff val="1346734"/>
            <a:satOff val="-6440"/>
            <a:lumOff val="7059"/>
            <a:alphaOff val="0"/>
          </a:schemeClr>
        </a:solidFill>
        <a:ln w="15875" cap="flat" cmpd="sng" algn="ctr">
          <a:solidFill>
            <a:schemeClr val="accent5">
              <a:hueOff val="1346734"/>
              <a:satOff val="-6440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77" tIns="12700" rIns="7397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5767217" y="885167"/>
        <a:ext cx="670948" cy="670948"/>
      </dsp:txXfrm>
    </dsp:sp>
    <dsp:sp modelId="{92C41347-78A8-44D5-8C9E-94C8AB6640EC}">
      <dsp:nvSpPr>
        <dsp:cNvPr id="0" name=""/>
        <dsp:cNvSpPr/>
      </dsp:nvSpPr>
      <dsp:spPr>
        <a:xfrm>
          <a:off x="4973091" y="3592731"/>
          <a:ext cx="2259201" cy="72"/>
        </a:xfrm>
        <a:prstGeom prst="rect">
          <a:avLst/>
        </a:prstGeom>
        <a:solidFill>
          <a:schemeClr val="accent5">
            <a:hueOff val="1683417"/>
            <a:satOff val="-8050"/>
            <a:lumOff val="8824"/>
            <a:alphaOff val="0"/>
          </a:schemeClr>
        </a:solidFill>
        <a:ln w="15875" cap="flat" cmpd="sng" algn="ctr">
          <a:solidFill>
            <a:schemeClr val="accent5">
              <a:hueOff val="1683417"/>
              <a:satOff val="-8050"/>
              <a:lumOff val="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A8AC3-7868-4C0F-A6BA-BE4C2F07A7F7}">
      <dsp:nvSpPr>
        <dsp:cNvPr id="0" name=""/>
        <dsp:cNvSpPr/>
      </dsp:nvSpPr>
      <dsp:spPr>
        <a:xfrm>
          <a:off x="7458212" y="429921"/>
          <a:ext cx="2259201" cy="3162882"/>
        </a:xfrm>
        <a:prstGeom prst="rect">
          <a:avLst/>
        </a:prstGeom>
        <a:solidFill>
          <a:schemeClr val="accent5">
            <a:tint val="40000"/>
            <a:alpha val="90000"/>
            <a:hueOff val="2605351"/>
            <a:satOff val="4796"/>
            <a:lumOff val="212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605351"/>
              <a:satOff val="4796"/>
              <a:lumOff val="2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136" tIns="330200" rIns="17613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Look at the “Highly Competitive Programs”</a:t>
          </a:r>
        </a:p>
      </dsp:txBody>
      <dsp:txXfrm>
        <a:off x="7458212" y="1631816"/>
        <a:ext cx="2259201" cy="1897729"/>
      </dsp:txXfrm>
    </dsp:sp>
    <dsp:sp modelId="{F73B024D-7950-497D-B03F-CBD726E24F3B}">
      <dsp:nvSpPr>
        <dsp:cNvPr id="0" name=""/>
        <dsp:cNvSpPr/>
      </dsp:nvSpPr>
      <dsp:spPr>
        <a:xfrm>
          <a:off x="8113381" y="746209"/>
          <a:ext cx="948864" cy="948864"/>
        </a:xfrm>
        <a:prstGeom prst="ellipse">
          <a:avLst/>
        </a:prstGeom>
        <a:solidFill>
          <a:schemeClr val="accent5">
            <a:hueOff val="2020100"/>
            <a:satOff val="-9660"/>
            <a:lumOff val="10588"/>
            <a:alphaOff val="0"/>
          </a:schemeClr>
        </a:solidFill>
        <a:ln w="15875" cap="flat" cmpd="sng" algn="ctr">
          <a:solidFill>
            <a:schemeClr val="accent5">
              <a:hueOff val="2020100"/>
              <a:satOff val="-9660"/>
              <a:lumOff val="1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77" tIns="12700" rIns="7397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252339" y="885167"/>
        <a:ext cx="670948" cy="670948"/>
      </dsp:txXfrm>
    </dsp:sp>
    <dsp:sp modelId="{1C526AB6-3CDE-456B-884D-1F35C628487D}">
      <dsp:nvSpPr>
        <dsp:cNvPr id="0" name=""/>
        <dsp:cNvSpPr/>
      </dsp:nvSpPr>
      <dsp:spPr>
        <a:xfrm>
          <a:off x="7458212" y="3592731"/>
          <a:ext cx="2259201" cy="72"/>
        </a:xfrm>
        <a:prstGeom prst="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ECCDE36-95D5-48E1-A13E-70352C5E514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BBB-6B14-441B-B22F-6A38D2D0FB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84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DE36-95D5-48E1-A13E-70352C5E514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BBB-6B14-441B-B22F-6A38D2D0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DE36-95D5-48E1-A13E-70352C5E514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BBB-6B14-441B-B22F-6A38D2D0FB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81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DE36-95D5-48E1-A13E-70352C5E514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BBB-6B14-441B-B22F-6A38D2D0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6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DE36-95D5-48E1-A13E-70352C5E514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BBB-6B14-441B-B22F-6A38D2D0FB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6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DE36-95D5-48E1-A13E-70352C5E514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BBB-6B14-441B-B22F-6A38D2D0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1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DE36-95D5-48E1-A13E-70352C5E514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BBB-6B14-441B-B22F-6A38D2D0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9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DE36-95D5-48E1-A13E-70352C5E514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BBB-6B14-441B-B22F-6A38D2D0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0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DE36-95D5-48E1-A13E-70352C5E514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BBB-6B14-441B-B22F-6A38D2D0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5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DE36-95D5-48E1-A13E-70352C5E514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BBB-6B14-441B-B22F-6A38D2D0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1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DE36-95D5-48E1-A13E-70352C5E514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BBB-6B14-441B-B22F-6A38D2D0FB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4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CCDE36-95D5-48E1-A13E-70352C5E514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B18EBBB-6B14-441B-B22F-6A38D2D0FB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37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ntariocolleges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ontariocolleges.c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ontariocolleges.c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transfer.c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www.ontariocolleges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umber.ca/future-students/tours-events/book-a-tour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ntariocollegefair.c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Applying to College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2146"/>
            <a:ext cx="9144000" cy="15356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43" y="1047436"/>
            <a:ext cx="7713233" cy="20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8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Personal Information Sections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13" y="1724298"/>
            <a:ext cx="6093593" cy="4454434"/>
          </a:xfrm>
        </p:spPr>
      </p:pic>
    </p:spTree>
    <p:extLst>
      <p:ext uri="{BB962C8B-B14F-4D97-AF65-F5344CB8AC3E}">
        <p14:creationId xmlns:p14="http://schemas.microsoft.com/office/powerpoint/2010/main" val="237776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09" y="1690689"/>
            <a:ext cx="9364382" cy="3924804"/>
          </a:xfrm>
        </p:spPr>
      </p:pic>
    </p:spTree>
    <p:extLst>
      <p:ext uri="{BB962C8B-B14F-4D97-AF65-F5344CB8AC3E}">
        <p14:creationId xmlns:p14="http://schemas.microsoft.com/office/powerpoint/2010/main" val="321872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Payment </a:t>
            </a:r>
            <a:r>
              <a:rPr lang="en-US" dirty="0">
                <a:solidFill>
                  <a:srgbClr val="FF0000"/>
                </a:solidFill>
              </a:rPr>
              <a:t>$110.00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Application will not be processed until you make the payment!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Have your Credit Card ready!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48" y="2829260"/>
            <a:ext cx="4088802" cy="27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55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 to Submit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C00000"/>
                </a:solidFill>
              </a:rPr>
              <a:t>February 1</a:t>
            </a:r>
            <a:r>
              <a:rPr lang="en-US" sz="6000" baseline="30000" dirty="0">
                <a:solidFill>
                  <a:srgbClr val="C00000"/>
                </a:solidFill>
              </a:rPr>
              <a:t>st</a:t>
            </a:r>
            <a:r>
              <a:rPr lang="en-US" sz="6000" dirty="0">
                <a:solidFill>
                  <a:srgbClr val="C00000"/>
                </a:solidFill>
              </a:rPr>
              <a:t>, 2024</a:t>
            </a:r>
          </a:p>
          <a:p>
            <a:pPr marL="0" indent="0" algn="ctr">
              <a:buNone/>
            </a:pPr>
            <a:r>
              <a:rPr lang="en-US" b="1" dirty="0"/>
              <a:t>We recommend you submit earlier!!!</a:t>
            </a:r>
          </a:p>
          <a:p>
            <a:pPr marL="0" indent="0" algn="ctr">
              <a:buNone/>
            </a:pPr>
            <a:r>
              <a:rPr lang="en-US" b="1" dirty="0"/>
              <a:t>When ready with your program choices, complete application.</a:t>
            </a:r>
          </a:p>
        </p:txBody>
      </p:sp>
    </p:spTree>
    <p:extLst>
      <p:ext uri="{BB962C8B-B14F-4D97-AF65-F5344CB8AC3E}">
        <p14:creationId xmlns:p14="http://schemas.microsoft.com/office/powerpoint/2010/main" val="34022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you Submit- </a:t>
            </a:r>
            <a:r>
              <a:rPr lang="en-US" dirty="0">
                <a:solidFill>
                  <a:srgbClr val="C00000"/>
                </a:solidFill>
              </a:rPr>
              <a:t>VERY IMPORTANT!!!!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your email regularly</a:t>
            </a:r>
          </a:p>
          <a:p>
            <a:r>
              <a:rPr lang="en-US" dirty="0"/>
              <a:t>After each report card check that your marks are in </a:t>
            </a:r>
            <a:r>
              <a:rPr lang="en-US" dirty="0">
                <a:hlinkClick r:id="rId2"/>
              </a:rPr>
              <a:t>www.ontariocolleges.ca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63" y="3431689"/>
            <a:ext cx="4422214" cy="2745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26" y="3635905"/>
            <a:ext cx="4327008" cy="30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3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Offers of 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Earliest Date that Colleges will send out offers is November 1</a:t>
            </a:r>
            <a:r>
              <a:rPr lang="en-US" baseline="30000" dirty="0"/>
              <a:t>st</a:t>
            </a:r>
            <a:r>
              <a:rPr lang="en-US" dirty="0"/>
              <a:t>, 2023(not for highly competitive programs).</a:t>
            </a:r>
          </a:p>
          <a:p>
            <a:r>
              <a:rPr lang="en-US" dirty="0"/>
              <a:t>You must accept your offer at </a:t>
            </a:r>
            <a:r>
              <a:rPr lang="en-US" dirty="0">
                <a:hlinkClick r:id="rId2"/>
              </a:rPr>
              <a:t>www.ontariocolleges.ca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72" y="3567171"/>
            <a:ext cx="9602540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1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 to Accept an 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deadline for confirming offers of admission. </a:t>
            </a:r>
          </a:p>
          <a:p>
            <a:r>
              <a:rPr lang="en-US" dirty="0"/>
              <a:t> </a:t>
            </a:r>
            <a:r>
              <a:rPr lang="en-US" sz="4400" dirty="0">
                <a:solidFill>
                  <a:srgbClr val="C00000"/>
                </a:solidFill>
              </a:rPr>
              <a:t>May 1</a:t>
            </a:r>
            <a:r>
              <a:rPr lang="en-US" sz="4400" baseline="30000" dirty="0">
                <a:solidFill>
                  <a:srgbClr val="C00000"/>
                </a:solidFill>
              </a:rPr>
              <a:t>st</a:t>
            </a:r>
            <a:r>
              <a:rPr lang="en-US" sz="4400" dirty="0">
                <a:solidFill>
                  <a:srgbClr val="C00000"/>
                </a:solidFill>
              </a:rPr>
              <a:t>, 2024</a:t>
            </a:r>
          </a:p>
          <a:p>
            <a:r>
              <a:rPr lang="en-US" sz="4400" dirty="0">
                <a:solidFill>
                  <a:srgbClr val="C00000"/>
                </a:solidFill>
              </a:rPr>
              <a:t>BUT </a:t>
            </a:r>
            <a:r>
              <a:rPr lang="en-US" dirty="0"/>
              <a:t>not the only one!!!!</a:t>
            </a:r>
          </a:p>
          <a:p>
            <a:r>
              <a:rPr lang="en-US" dirty="0"/>
              <a:t> Applicants should check their offers of admission for exact deadline dates.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Once you accept, watch out for tuition deadlines, residence deposits… each school may have different deadlines</a:t>
            </a:r>
          </a:p>
        </p:txBody>
      </p:sp>
    </p:spTree>
    <p:extLst>
      <p:ext uri="{BB962C8B-B14F-4D97-AF65-F5344CB8AC3E}">
        <p14:creationId xmlns:p14="http://schemas.microsoft.com/office/powerpoint/2010/main" val="2577351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Offer of 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 back onto </a:t>
            </a:r>
            <a:r>
              <a:rPr lang="en-US" dirty="0">
                <a:hlinkClick r:id="rId2"/>
              </a:rPr>
              <a:t>www.ontariocolleges.ca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 for programs that say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</a:t>
            </a:r>
            <a:r>
              <a:rPr lang="en-US" dirty="0"/>
              <a:t>” …you can still apply for these, even in the summer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14" y="3947458"/>
            <a:ext cx="6712772" cy="26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00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www.ontransfer.ca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Interested in looking at transfer possibilities to Universities?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Check out each individual college website as well as </a:t>
            </a:r>
            <a:r>
              <a:rPr lang="en-US" dirty="0">
                <a:hlinkClick r:id="rId2"/>
              </a:rPr>
              <a:t>www.ontransfer.ca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01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have any specific questions, please </a:t>
            </a:r>
            <a:r>
              <a:rPr lang="en-US"/>
              <a:t>book an </a:t>
            </a:r>
            <a:r>
              <a:rPr lang="en-US" dirty="0"/>
              <a:t>appointment with your guidance counsellor.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2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/>
              <a:t>Do I Have the Credits I Need to Apply?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9A3F9E-4265-43D3-B86C-0685D9AB3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345325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6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0D7E-913A-4DEE-9B5A-83DCA314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and October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77D610F-3013-4534-8CF0-C00B44B02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74922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11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hlinkClick r:id="rId2"/>
              </a:rPr>
              <a:t>www.ontariocolleges.ca</a:t>
            </a:r>
            <a:br>
              <a:rPr lang="en-US" dirty="0"/>
            </a:b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7650DC-D5BF-42E4-9A50-B542AB23B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168746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612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73E8-197F-4572-8CC4-BB4A5919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Competitive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13563-CFC4-8585-79EB-D9A9FE8E8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programs that get many applicants and are harder to get acceptance to.</a:t>
            </a:r>
          </a:p>
          <a:p>
            <a:r>
              <a:rPr lang="en-US" dirty="0"/>
              <a:t>Each College has a list of their Highly Competitive programs. You can find the list for each College by filtering in the drop down menu.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9022B-5CB0-9F87-8C37-D1C03D062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3600450"/>
            <a:ext cx="66579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8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Select 5 Programs </a:t>
            </a:r>
            <a:r>
              <a:rPr lang="en-US" dirty="0"/>
              <a:t>– Make a List of Important Info</a:t>
            </a:r>
            <a:br>
              <a:rPr lang="en-US" dirty="0"/>
            </a:br>
            <a:r>
              <a:rPr lang="en-US" dirty="0"/>
              <a:t>(no more than 3 program choices at any one college)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04" y="2286000"/>
            <a:ext cx="5228330" cy="4022725"/>
          </a:xfrm>
        </p:spPr>
      </p:pic>
    </p:spTree>
    <p:extLst>
      <p:ext uri="{BB962C8B-B14F-4D97-AF65-F5344CB8AC3E}">
        <p14:creationId xmlns:p14="http://schemas.microsoft.com/office/powerpoint/2010/main" val="122379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College Websites for Virtual/In-Person Tours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860D7-C6A4-5AE4-CD6F-FAD1A893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https://humber.ca/future-students/tours-events/book-a-tour.html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8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5071-231B-74A1-3B96-5F5D8340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College FAIR- Attend Fair if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AB9A-126A-3F98-34BE-A8E884A6E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Ontario College Fair</a:t>
            </a:r>
          </a:p>
          <a:p>
            <a:endParaRPr lang="en-US" b="1" dirty="0"/>
          </a:p>
          <a:p>
            <a:r>
              <a:rPr lang="en-US" dirty="0"/>
              <a:t>Wednesday October 18</a:t>
            </a:r>
            <a:r>
              <a:rPr lang="en-US" baseline="30000" dirty="0"/>
              <a:t>th</a:t>
            </a:r>
            <a:r>
              <a:rPr lang="en-US" dirty="0"/>
              <a:t> – 5 to 9pm</a:t>
            </a:r>
          </a:p>
          <a:p>
            <a:r>
              <a:rPr lang="en-US" dirty="0"/>
              <a:t>Thursday October 19</a:t>
            </a:r>
            <a:r>
              <a:rPr lang="en-US" baseline="30000" dirty="0"/>
              <a:t>th</a:t>
            </a:r>
            <a:r>
              <a:rPr lang="en-US" dirty="0"/>
              <a:t> – 9am to 2pm</a:t>
            </a:r>
          </a:p>
          <a:p>
            <a:endParaRPr lang="en-US" dirty="0"/>
          </a:p>
          <a:p>
            <a:r>
              <a:rPr lang="en-US" dirty="0" err="1"/>
              <a:t>Enercare</a:t>
            </a:r>
            <a:r>
              <a:rPr lang="en-US" dirty="0"/>
              <a:t> Centre CNE ,Toronto</a:t>
            </a:r>
          </a:p>
          <a:p>
            <a:r>
              <a:rPr lang="en-US" dirty="0">
                <a:hlinkClick r:id="rId2"/>
              </a:rPr>
              <a:t>https://ontariocollegefair.ca/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Mid-October Online Applications Open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75" y="2286000"/>
            <a:ext cx="7798588" cy="4022725"/>
          </a:xfrm>
        </p:spPr>
      </p:pic>
    </p:spTree>
    <p:extLst>
      <p:ext uri="{BB962C8B-B14F-4D97-AF65-F5344CB8AC3E}">
        <p14:creationId xmlns:p14="http://schemas.microsoft.com/office/powerpoint/2010/main" val="1793834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E5B3C32F854F4DB0DAFD50DB725AC7" ma:contentTypeVersion="3" ma:contentTypeDescription="Create a new document." ma:contentTypeScope="" ma:versionID="68357d223d331b4fe1764f65623716df">
  <xsd:schema xmlns:xsd="http://www.w3.org/2001/XMLSchema" xmlns:xs="http://www.w3.org/2001/XMLSchema" xmlns:p="http://schemas.microsoft.com/office/2006/metadata/properties" xmlns:ns1="http://schemas.microsoft.com/sharepoint/v3" xmlns:ns2="8654aed4-1f7e-49e0-ba62-898af66829f8" targetNamespace="http://schemas.microsoft.com/office/2006/metadata/properties" ma:root="true" ma:fieldsID="5acdce64f827726a6d5a14b8d4db68cd" ns1:_="" ns2:_="">
    <xsd:import namespace="http://schemas.microsoft.com/sharepoint/v3"/>
    <xsd:import namespace="8654aed4-1f7e-49e0-ba62-898af66829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onth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4aed4-1f7e-49e0-ba62-898af66829f8" elementFormDefault="qualified">
    <xsd:import namespace="http://schemas.microsoft.com/office/2006/documentManagement/types"/>
    <xsd:import namespace="http://schemas.microsoft.com/office/infopath/2007/PartnerControls"/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654aed4-1f7e-49e0-ba62-898af66829f8" xsi:nil="true"/>
    <Month xmlns="8654aed4-1f7e-49e0-ba62-898af66829f8">Jan</Month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D9F1C4-1CD4-42F7-8ABA-939F096A1824}"/>
</file>

<file path=customXml/itemProps2.xml><?xml version="1.0" encoding="utf-8"?>
<ds:datastoreItem xmlns:ds="http://schemas.openxmlformats.org/officeDocument/2006/customXml" ds:itemID="{95C9EDB1-1286-4C43-AC9F-9B3598CC9546}"/>
</file>

<file path=customXml/itemProps3.xml><?xml version="1.0" encoding="utf-8"?>
<ds:datastoreItem xmlns:ds="http://schemas.openxmlformats.org/officeDocument/2006/customXml" ds:itemID="{DB30C84C-A47E-4420-8B09-DF2FD7CFD8AC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184</TotalTime>
  <Words>544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Tw Cen MT</vt:lpstr>
      <vt:lpstr>Tw Cen MT Condensed</vt:lpstr>
      <vt:lpstr>Wingdings 3</vt:lpstr>
      <vt:lpstr>Integral</vt:lpstr>
      <vt:lpstr>Applying to College </vt:lpstr>
      <vt:lpstr>Do I Have the Credits I Need to Apply?</vt:lpstr>
      <vt:lpstr>September and October</vt:lpstr>
      <vt:lpstr>www.ontariocolleges.ca </vt:lpstr>
      <vt:lpstr>Highly Competitive Programs</vt:lpstr>
      <vt:lpstr>Select 5 Programs – Make a List of Important Info (no more than 3 program choices at any one college) </vt:lpstr>
      <vt:lpstr>Visit College Websites for Virtual/In-Person Tours</vt:lpstr>
      <vt:lpstr>College FAIR- Attend Fair if Possible</vt:lpstr>
      <vt:lpstr>Mid-October Online Applications Open</vt:lpstr>
      <vt:lpstr>Fill in Personal Information Sections</vt:lpstr>
      <vt:lpstr>Example</vt:lpstr>
      <vt:lpstr>Make Payment $110.00</vt:lpstr>
      <vt:lpstr>Deadline to Submit</vt:lpstr>
      <vt:lpstr>After you Submit- VERY IMPORTANT!!!!</vt:lpstr>
      <vt:lpstr>Offers of Admission</vt:lpstr>
      <vt:lpstr>Deadline to Accept an Offer</vt:lpstr>
      <vt:lpstr>No Offer of Admission</vt:lpstr>
      <vt:lpstr>www.ontransfer.ca </vt:lpstr>
      <vt:lpstr>If you have any specific questions, please book an appointment with your guidance counsellor.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to College</dc:title>
  <dc:creator>Gibson, Christine</dc:creator>
  <cp:lastModifiedBy>Gibson, Christine</cp:lastModifiedBy>
  <cp:revision>17</cp:revision>
  <dcterms:created xsi:type="dcterms:W3CDTF">2020-09-30T17:30:08Z</dcterms:created>
  <dcterms:modified xsi:type="dcterms:W3CDTF">2023-09-25T23:32:59Z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0x010100BFE5B3C32F854F4DB0DAFD50DB725AC7</vt:lpwstr>
  </property>
</Properties>
</file>